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17"/>
  </p:notesMasterIdLst>
  <p:sldIdLst>
    <p:sldId id="631" r:id="rId2"/>
    <p:sldId id="822" r:id="rId3"/>
    <p:sldId id="818" r:id="rId4"/>
    <p:sldId id="797" r:id="rId5"/>
    <p:sldId id="827" r:id="rId6"/>
    <p:sldId id="819" r:id="rId7"/>
    <p:sldId id="820" r:id="rId8"/>
    <p:sldId id="823" r:id="rId9"/>
    <p:sldId id="824" r:id="rId10"/>
    <p:sldId id="825" r:id="rId11"/>
    <p:sldId id="826" r:id="rId12"/>
    <p:sldId id="828" r:id="rId13"/>
    <p:sldId id="829" r:id="rId14"/>
    <p:sldId id="830" r:id="rId15"/>
    <p:sldId id="831" r:id="rId16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742950" indent="-28575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11430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6002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20574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432FF"/>
    <a:srgbClr val="59AAE4"/>
    <a:srgbClr val="D0CEB6"/>
    <a:srgbClr val="44639F"/>
    <a:srgbClr val="FFFFFF"/>
    <a:srgbClr val="C3D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228"/>
    <p:restoredTop sz="94825"/>
  </p:normalViewPr>
  <p:slideViewPr>
    <p:cSldViewPr>
      <p:cViewPr varScale="1">
        <p:scale>
          <a:sx n="133" d="100"/>
          <a:sy n="133" d="100"/>
        </p:scale>
        <p:origin x="1688" y="20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-6188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7613" cy="377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074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fld id="{38FAC162-A4CF-7F46-93EB-50637C42192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58064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F92463B-E03A-E64A-B141-306247F0295D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8806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806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3800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2348400"/>
            <a:ext cx="8568531" cy="16204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094" y="4283816"/>
            <a:ext cx="7056438" cy="193191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4390-E3C0-6246-A9EA-4A8125D5A5D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8574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7BF85-4567-C64C-AA03-9966FEE519A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571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453" y="302738"/>
            <a:ext cx="2268141" cy="64502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031" y="302738"/>
            <a:ext cx="6636411" cy="64502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EF9E5-6900-A64C-B9D7-1A0B8BF6A9F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4957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CD22D-62C3-4F29-8493-06C9B0E7A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023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62954-1DCA-3642-A768-3E38F037C90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234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300" y="4857792"/>
            <a:ext cx="8568531" cy="1501435"/>
          </a:xfrm>
        </p:spPr>
        <p:txBody>
          <a:bodyPr anchor="t"/>
          <a:lstStyle>
            <a:lvl1pPr algn="l">
              <a:defRPr sz="440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300" y="3204114"/>
            <a:ext cx="8568531" cy="1653678"/>
          </a:xfrm>
        </p:spPr>
        <p:txBody>
          <a:bodyPr anchor="b"/>
          <a:lstStyle>
            <a:lvl1pPr marL="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648A-B16F-A942-A742-0443287FB40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2616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4031" y="1763925"/>
            <a:ext cx="4452276" cy="4989036"/>
          </a:xfrm>
        </p:spPr>
        <p:txBody>
          <a:bodyPr/>
          <a:lstStyle>
            <a:lvl1pPr>
              <a:defRPr sz="3086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4318" y="1763925"/>
            <a:ext cx="4452276" cy="4989036"/>
          </a:xfrm>
        </p:spPr>
        <p:txBody>
          <a:bodyPr/>
          <a:lstStyle>
            <a:lvl1pPr>
              <a:defRPr sz="3086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23B-6B64-2645-BCEC-407402D52EA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5834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692178"/>
            <a:ext cx="4454027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031" y="2397397"/>
            <a:ext cx="4454027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0818" y="1692178"/>
            <a:ext cx="4455776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0818" y="2397397"/>
            <a:ext cx="4455776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7266-6D70-B74B-9401-AA4C912077C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4449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203D-0946-1C4D-B1C3-F9E015387C6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3597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CB1B-F2F6-AE40-B8CF-69372816E4A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0284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32" y="300987"/>
            <a:ext cx="3316456" cy="1280945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245" y="300988"/>
            <a:ext cx="5635349" cy="6451973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032" y="1581933"/>
            <a:ext cx="3316456" cy="5171028"/>
          </a:xfrm>
        </p:spPr>
        <p:txBody>
          <a:bodyPr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07F9-978F-F748-9934-F3AFCC5F9D2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178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5873" y="5291772"/>
            <a:ext cx="6048375" cy="624724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5873" y="675471"/>
            <a:ext cx="6048375" cy="4535805"/>
          </a:xfrm>
        </p:spPr>
        <p:txBody>
          <a:bodyPr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5873" y="5916496"/>
            <a:ext cx="6048375" cy="887211"/>
          </a:xfrm>
        </p:spPr>
        <p:txBody>
          <a:bodyPr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7A288-403A-C549-B31A-2CDE8B63024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9343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031" y="302737"/>
            <a:ext cx="9072563" cy="12599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4031" y="7006699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44214" y="7006699"/>
            <a:ext cx="319219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24448" y="7006699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98846-027C-9547-944B-264580DE8EF3}" type="slidenum">
              <a:rPr lang="en-US" altLang="en-US" smtClean="0"/>
              <a:pPr/>
              <a:t>‹#›</a:t>
            </a:fld>
            <a:endParaRPr lang="en-US" altLang="en-US"/>
          </a:p>
        </p:txBody>
      </p:sp>
      <p:pic>
        <p:nvPicPr>
          <p:cNvPr id="7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45195" y="6526582"/>
            <a:ext cx="1001064" cy="998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156230" y="7152555"/>
            <a:ext cx="3418052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  <a:latin typeface="+mj-lt"/>
              </a:rPr>
              <a:t>Piech, CS106A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,</a:t>
            </a:r>
            <a:r>
              <a:rPr lang="en-US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 Stanford University</a:t>
            </a:r>
            <a:endParaRPr lang="en-US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40867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defTabSz="503972" rtl="0" eaLnBrk="1" latinLnBrk="0" hangingPunct="1"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79" indent="-377979" algn="l" defTabSz="503972" rtl="0" eaLnBrk="1" latinLnBrk="0" hangingPunct="1">
        <a:spcBef>
          <a:spcPct val="20000"/>
        </a:spcBef>
        <a:buFont typeface="Arial"/>
        <a:buChar char="•"/>
        <a:defRPr sz="3527" kern="1200">
          <a:solidFill>
            <a:schemeClr val="tx1"/>
          </a:solidFill>
          <a:latin typeface="+mn-lt"/>
          <a:ea typeface="+mn-ea"/>
          <a:cs typeface="+mn-cs"/>
        </a:defRPr>
      </a:lvl1pPr>
      <a:lvl2pPr marL="818954" indent="-314982" algn="l" defTabSz="503972" rtl="0" eaLnBrk="1" latinLnBrk="0" hangingPunct="1">
        <a:spcBef>
          <a:spcPct val="20000"/>
        </a:spcBef>
        <a:buFont typeface="Arial"/>
        <a:buChar char="–"/>
        <a:defRPr sz="308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503972" rtl="0" eaLnBrk="1" latinLnBrk="0" hangingPunct="1">
        <a:spcBef>
          <a:spcPct val="20000"/>
        </a:spcBef>
        <a:buFont typeface="Arial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503972" rtl="0" eaLnBrk="1" latinLnBrk="0" hangingPunct="1">
        <a:spcBef>
          <a:spcPct val="20000"/>
        </a:spcBef>
        <a:buFont typeface="Arial"/>
        <a:buChar char="–"/>
        <a:defRPr sz="2205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503972" rtl="0" eaLnBrk="1" latinLnBrk="0" hangingPunct="1">
        <a:spcBef>
          <a:spcPct val="20000"/>
        </a:spcBef>
        <a:buFont typeface="Arial"/>
        <a:buChar char="»"/>
        <a:defRPr sz="2205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7488" y="0"/>
            <a:ext cx="11598857" cy="7742237"/>
          </a:xfrm>
          <a:prstGeom prst="rect">
            <a:avLst/>
          </a:prstGeom>
        </p:spPr>
      </p:pic>
      <p:pic>
        <p:nvPicPr>
          <p:cNvPr id="8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0712" y="306388"/>
            <a:ext cx="2383383" cy="23780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Data Visualization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Chris Piech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CS106A, Stanford University</a:t>
            </a:r>
          </a:p>
        </p:txBody>
      </p:sp>
    </p:spTree>
    <p:extLst>
      <p:ext uri="{BB962C8B-B14F-4D97-AF65-F5344CB8AC3E}">
        <p14:creationId xmlns:p14="http://schemas.microsoft.com/office/powerpoint/2010/main" val="10147118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6912" y="2560637"/>
            <a:ext cx="11277600" cy="955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class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extends</a:t>
            </a:r>
            <a:r>
              <a:rPr lang="en-US" sz="20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GObject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implements</a:t>
            </a:r>
            <a:r>
              <a:rPr lang="en-US" sz="20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GFillable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class definition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24171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44912" y="2636837"/>
            <a:ext cx="2957861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implements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39614" y="5075237"/>
            <a:ext cx="5303888" cy="779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I promise that this class will define </a:t>
            </a:r>
          </a:p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a few given methods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1219" y="503237"/>
            <a:ext cx="781649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Also a cheeky way to share constants between classes</a:t>
            </a:r>
          </a:p>
        </p:txBody>
      </p:sp>
      <p:sp>
        <p:nvSpPr>
          <p:cNvPr id="8" name="Freeform 7"/>
          <p:cNvSpPr/>
          <p:nvPr/>
        </p:nvSpPr>
        <p:spPr>
          <a:xfrm rot="20418075">
            <a:off x="5699387" y="3896296"/>
            <a:ext cx="738229" cy="1213820"/>
          </a:xfrm>
          <a:custGeom>
            <a:avLst/>
            <a:gdLst>
              <a:gd name="connsiteX0" fmla="*/ 675105 w 903705"/>
              <a:gd name="connsiteY0" fmla="*/ 1485900 h 1485900"/>
              <a:gd name="connsiteX1" fmla="*/ 646530 w 903705"/>
              <a:gd name="connsiteY1" fmla="*/ 728662 h 1485900"/>
              <a:gd name="connsiteX2" fmla="*/ 632243 w 903705"/>
              <a:gd name="connsiteY2" fmla="*/ 685800 h 1485900"/>
              <a:gd name="connsiteX3" fmla="*/ 617955 w 903705"/>
              <a:gd name="connsiteY3" fmla="*/ 614362 h 1485900"/>
              <a:gd name="connsiteX4" fmla="*/ 589380 w 903705"/>
              <a:gd name="connsiteY4" fmla="*/ 571500 h 1485900"/>
              <a:gd name="connsiteX5" fmla="*/ 546518 w 903705"/>
              <a:gd name="connsiteY5" fmla="*/ 500062 h 1485900"/>
              <a:gd name="connsiteX6" fmla="*/ 503655 w 903705"/>
              <a:gd name="connsiteY6" fmla="*/ 414337 h 1485900"/>
              <a:gd name="connsiteX7" fmla="*/ 432218 w 903705"/>
              <a:gd name="connsiteY7" fmla="*/ 285750 h 1485900"/>
              <a:gd name="connsiteX8" fmla="*/ 403643 w 903705"/>
              <a:gd name="connsiteY8" fmla="*/ 242887 h 1485900"/>
              <a:gd name="connsiteX9" fmla="*/ 389355 w 903705"/>
              <a:gd name="connsiteY9" fmla="*/ 200025 h 1485900"/>
              <a:gd name="connsiteX10" fmla="*/ 346493 w 903705"/>
              <a:gd name="connsiteY10" fmla="*/ 171450 h 1485900"/>
              <a:gd name="connsiteX11" fmla="*/ 217905 w 903705"/>
              <a:gd name="connsiteY11" fmla="*/ 57150 h 1485900"/>
              <a:gd name="connsiteX12" fmla="*/ 175043 w 903705"/>
              <a:gd name="connsiteY12" fmla="*/ 85725 h 1485900"/>
              <a:gd name="connsiteX13" fmla="*/ 160755 w 903705"/>
              <a:gd name="connsiteY13" fmla="*/ 128587 h 1485900"/>
              <a:gd name="connsiteX14" fmla="*/ 117893 w 903705"/>
              <a:gd name="connsiteY14" fmla="*/ 185737 h 1485900"/>
              <a:gd name="connsiteX15" fmla="*/ 103605 w 903705"/>
              <a:gd name="connsiteY15" fmla="*/ 228600 h 1485900"/>
              <a:gd name="connsiteX16" fmla="*/ 75030 w 903705"/>
              <a:gd name="connsiteY16" fmla="*/ 271462 h 1485900"/>
              <a:gd name="connsiteX17" fmla="*/ 46455 w 903705"/>
              <a:gd name="connsiteY17" fmla="*/ 357187 h 1485900"/>
              <a:gd name="connsiteX18" fmla="*/ 32168 w 903705"/>
              <a:gd name="connsiteY18" fmla="*/ 400050 h 1485900"/>
              <a:gd name="connsiteX19" fmla="*/ 17880 w 903705"/>
              <a:gd name="connsiteY19" fmla="*/ 442912 h 1485900"/>
              <a:gd name="connsiteX20" fmla="*/ 17880 w 903705"/>
              <a:gd name="connsiteY20" fmla="*/ 300037 h 1485900"/>
              <a:gd name="connsiteX21" fmla="*/ 60743 w 903705"/>
              <a:gd name="connsiteY21" fmla="*/ 228600 h 1485900"/>
              <a:gd name="connsiteX22" fmla="*/ 103605 w 903705"/>
              <a:gd name="connsiteY22" fmla="*/ 128587 h 1485900"/>
              <a:gd name="connsiteX23" fmla="*/ 175043 w 903705"/>
              <a:gd name="connsiteY23" fmla="*/ 0 h 1485900"/>
              <a:gd name="connsiteX24" fmla="*/ 432218 w 903705"/>
              <a:gd name="connsiteY24" fmla="*/ 14287 h 1485900"/>
              <a:gd name="connsiteX25" fmla="*/ 475080 w 903705"/>
              <a:gd name="connsiteY25" fmla="*/ 28575 h 1485900"/>
              <a:gd name="connsiteX26" fmla="*/ 546518 w 903705"/>
              <a:gd name="connsiteY26" fmla="*/ 57150 h 1485900"/>
              <a:gd name="connsiteX27" fmla="*/ 603668 w 903705"/>
              <a:gd name="connsiteY27" fmla="*/ 71437 h 1485900"/>
              <a:gd name="connsiteX28" fmla="*/ 689393 w 903705"/>
              <a:gd name="connsiteY28" fmla="*/ 100012 h 1485900"/>
              <a:gd name="connsiteX29" fmla="*/ 732255 w 903705"/>
              <a:gd name="connsiteY29" fmla="*/ 114300 h 1485900"/>
              <a:gd name="connsiteX30" fmla="*/ 903705 w 903705"/>
              <a:gd name="connsiteY30" fmla="*/ 11430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903705" h="1485900">
                <a:moveTo>
                  <a:pt x="675105" y="1485900"/>
                </a:moveTo>
                <a:cubicBezTo>
                  <a:pt x="672963" y="1383099"/>
                  <a:pt x="704317" y="959812"/>
                  <a:pt x="646530" y="728662"/>
                </a:cubicBezTo>
                <a:cubicBezTo>
                  <a:pt x="642877" y="714052"/>
                  <a:pt x="635896" y="700410"/>
                  <a:pt x="632243" y="685800"/>
                </a:cubicBezTo>
                <a:cubicBezTo>
                  <a:pt x="626353" y="662241"/>
                  <a:pt x="626482" y="637100"/>
                  <a:pt x="617955" y="614362"/>
                </a:cubicBezTo>
                <a:cubicBezTo>
                  <a:pt x="611926" y="598284"/>
                  <a:pt x="598481" y="586061"/>
                  <a:pt x="589380" y="571500"/>
                </a:cubicBezTo>
                <a:cubicBezTo>
                  <a:pt x="574662" y="547951"/>
                  <a:pt x="558937" y="524900"/>
                  <a:pt x="546518" y="500062"/>
                </a:cubicBezTo>
                <a:cubicBezTo>
                  <a:pt x="487367" y="381760"/>
                  <a:pt x="585545" y="537173"/>
                  <a:pt x="503655" y="414337"/>
                </a:cubicBezTo>
                <a:cubicBezTo>
                  <a:pt x="478508" y="338894"/>
                  <a:pt x="497722" y="384007"/>
                  <a:pt x="432218" y="285750"/>
                </a:cubicBezTo>
                <a:cubicBezTo>
                  <a:pt x="422693" y="271462"/>
                  <a:pt x="409073" y="259177"/>
                  <a:pt x="403643" y="242887"/>
                </a:cubicBezTo>
                <a:cubicBezTo>
                  <a:pt x="398880" y="228600"/>
                  <a:pt x="398763" y="211785"/>
                  <a:pt x="389355" y="200025"/>
                </a:cubicBezTo>
                <a:cubicBezTo>
                  <a:pt x="378628" y="186617"/>
                  <a:pt x="359327" y="182858"/>
                  <a:pt x="346493" y="171450"/>
                </a:cubicBezTo>
                <a:cubicBezTo>
                  <a:pt x="199696" y="40964"/>
                  <a:pt x="315183" y="122002"/>
                  <a:pt x="217905" y="57150"/>
                </a:cubicBezTo>
                <a:cubicBezTo>
                  <a:pt x="203618" y="66675"/>
                  <a:pt x="185770" y="72317"/>
                  <a:pt x="175043" y="85725"/>
                </a:cubicBezTo>
                <a:cubicBezTo>
                  <a:pt x="165635" y="97485"/>
                  <a:pt x="168227" y="115511"/>
                  <a:pt x="160755" y="128587"/>
                </a:cubicBezTo>
                <a:cubicBezTo>
                  <a:pt x="148941" y="149262"/>
                  <a:pt x="132180" y="166687"/>
                  <a:pt x="117893" y="185737"/>
                </a:cubicBezTo>
                <a:cubicBezTo>
                  <a:pt x="113130" y="200025"/>
                  <a:pt x="110340" y="215129"/>
                  <a:pt x="103605" y="228600"/>
                </a:cubicBezTo>
                <a:cubicBezTo>
                  <a:pt x="95926" y="243958"/>
                  <a:pt x="82004" y="255771"/>
                  <a:pt x="75030" y="271462"/>
                </a:cubicBezTo>
                <a:cubicBezTo>
                  <a:pt x="62797" y="298987"/>
                  <a:pt x="55980" y="328612"/>
                  <a:pt x="46455" y="357187"/>
                </a:cubicBezTo>
                <a:lnTo>
                  <a:pt x="32168" y="400050"/>
                </a:lnTo>
                <a:lnTo>
                  <a:pt x="17880" y="442912"/>
                </a:lnTo>
                <a:cubicBezTo>
                  <a:pt x="-2161" y="382786"/>
                  <a:pt x="-9482" y="382123"/>
                  <a:pt x="17880" y="300037"/>
                </a:cubicBezTo>
                <a:cubicBezTo>
                  <a:pt x="26662" y="273692"/>
                  <a:pt x="48324" y="253438"/>
                  <a:pt x="60743" y="228600"/>
                </a:cubicBezTo>
                <a:cubicBezTo>
                  <a:pt x="119871" y="110344"/>
                  <a:pt x="14405" y="277254"/>
                  <a:pt x="103605" y="128587"/>
                </a:cubicBezTo>
                <a:cubicBezTo>
                  <a:pt x="177298" y="5766"/>
                  <a:pt x="146303" y="86215"/>
                  <a:pt x="175043" y="0"/>
                </a:cubicBezTo>
                <a:cubicBezTo>
                  <a:pt x="260768" y="4762"/>
                  <a:pt x="346748" y="6147"/>
                  <a:pt x="432218" y="14287"/>
                </a:cubicBezTo>
                <a:cubicBezTo>
                  <a:pt x="447210" y="15715"/>
                  <a:pt x="460979" y="23287"/>
                  <a:pt x="475080" y="28575"/>
                </a:cubicBezTo>
                <a:cubicBezTo>
                  <a:pt x="499094" y="37580"/>
                  <a:pt x="522187" y="49040"/>
                  <a:pt x="546518" y="57150"/>
                </a:cubicBezTo>
                <a:cubicBezTo>
                  <a:pt x="565147" y="63359"/>
                  <a:pt x="584860" y="65795"/>
                  <a:pt x="603668" y="71437"/>
                </a:cubicBezTo>
                <a:cubicBezTo>
                  <a:pt x="632518" y="80092"/>
                  <a:pt x="660818" y="90487"/>
                  <a:pt x="689393" y="100012"/>
                </a:cubicBezTo>
                <a:cubicBezTo>
                  <a:pt x="703680" y="104775"/>
                  <a:pt x="717195" y="114300"/>
                  <a:pt x="732255" y="114300"/>
                </a:cubicBezTo>
                <a:lnTo>
                  <a:pt x="903705" y="114300"/>
                </a:lnTo>
              </a:path>
            </a:pathLst>
          </a:cu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1"/>
          <p:cNvSpPr/>
          <p:nvPr/>
        </p:nvSpPr>
        <p:spPr>
          <a:xfrm>
            <a:off x="4289367" y="1197033"/>
            <a:ext cx="631768" cy="1313411"/>
          </a:xfrm>
          <a:custGeom>
            <a:avLst/>
            <a:gdLst>
              <a:gd name="connsiteX0" fmla="*/ 0 w 631768"/>
              <a:gd name="connsiteY0" fmla="*/ 0 h 1313411"/>
              <a:gd name="connsiteX1" fmla="*/ 16626 w 631768"/>
              <a:gd name="connsiteY1" fmla="*/ 515389 h 1313411"/>
              <a:gd name="connsiteX2" fmla="*/ 49877 w 631768"/>
              <a:gd name="connsiteY2" fmla="*/ 581891 h 1313411"/>
              <a:gd name="connsiteX3" fmla="*/ 66502 w 631768"/>
              <a:gd name="connsiteY3" fmla="*/ 631767 h 1313411"/>
              <a:gd name="connsiteX4" fmla="*/ 149629 w 631768"/>
              <a:gd name="connsiteY4" fmla="*/ 764771 h 1313411"/>
              <a:gd name="connsiteX5" fmla="*/ 182880 w 631768"/>
              <a:gd name="connsiteY5" fmla="*/ 814647 h 1313411"/>
              <a:gd name="connsiteX6" fmla="*/ 232757 w 631768"/>
              <a:gd name="connsiteY6" fmla="*/ 864523 h 1313411"/>
              <a:gd name="connsiteX7" fmla="*/ 266008 w 631768"/>
              <a:gd name="connsiteY7" fmla="*/ 914400 h 1313411"/>
              <a:gd name="connsiteX8" fmla="*/ 365760 w 631768"/>
              <a:gd name="connsiteY8" fmla="*/ 1014152 h 1313411"/>
              <a:gd name="connsiteX9" fmla="*/ 399011 w 631768"/>
              <a:gd name="connsiteY9" fmla="*/ 1064029 h 1313411"/>
              <a:gd name="connsiteX10" fmla="*/ 448888 w 631768"/>
              <a:gd name="connsiteY10" fmla="*/ 1113905 h 1313411"/>
              <a:gd name="connsiteX11" fmla="*/ 515389 w 631768"/>
              <a:gd name="connsiteY11" fmla="*/ 1213658 h 1313411"/>
              <a:gd name="connsiteX12" fmla="*/ 565266 w 631768"/>
              <a:gd name="connsiteY12" fmla="*/ 864523 h 1313411"/>
              <a:gd name="connsiteX13" fmla="*/ 615142 w 631768"/>
              <a:gd name="connsiteY13" fmla="*/ 698269 h 1313411"/>
              <a:gd name="connsiteX14" fmla="*/ 631768 w 631768"/>
              <a:gd name="connsiteY14" fmla="*/ 648392 h 1313411"/>
              <a:gd name="connsiteX15" fmla="*/ 615142 w 631768"/>
              <a:gd name="connsiteY15" fmla="*/ 831272 h 1313411"/>
              <a:gd name="connsiteX16" fmla="*/ 565266 w 631768"/>
              <a:gd name="connsiteY16" fmla="*/ 1163782 h 1313411"/>
              <a:gd name="connsiteX17" fmla="*/ 548640 w 631768"/>
              <a:gd name="connsiteY17" fmla="*/ 1296785 h 1313411"/>
              <a:gd name="connsiteX18" fmla="*/ 498764 w 631768"/>
              <a:gd name="connsiteY18" fmla="*/ 1313411 h 1313411"/>
              <a:gd name="connsiteX19" fmla="*/ 448888 w 631768"/>
              <a:gd name="connsiteY19" fmla="*/ 1296785 h 1313411"/>
              <a:gd name="connsiteX20" fmla="*/ 382386 w 631768"/>
              <a:gd name="connsiteY20" fmla="*/ 1280160 h 1313411"/>
              <a:gd name="connsiteX21" fmla="*/ 332509 w 631768"/>
              <a:gd name="connsiteY21" fmla="*/ 1246909 h 1313411"/>
              <a:gd name="connsiteX22" fmla="*/ 232757 w 631768"/>
              <a:gd name="connsiteY22" fmla="*/ 1213658 h 1313411"/>
              <a:gd name="connsiteX23" fmla="*/ 182880 w 631768"/>
              <a:gd name="connsiteY23" fmla="*/ 1197032 h 1313411"/>
              <a:gd name="connsiteX24" fmla="*/ 83128 w 631768"/>
              <a:gd name="connsiteY24" fmla="*/ 1163782 h 1313411"/>
              <a:gd name="connsiteX25" fmla="*/ 16626 w 631768"/>
              <a:gd name="connsiteY25" fmla="*/ 1147156 h 1313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31768" h="1313411">
                <a:moveTo>
                  <a:pt x="0" y="0"/>
                </a:moveTo>
                <a:cubicBezTo>
                  <a:pt x="5542" y="171796"/>
                  <a:pt x="1947" y="344131"/>
                  <a:pt x="16626" y="515389"/>
                </a:cubicBezTo>
                <a:cubicBezTo>
                  <a:pt x="18743" y="540082"/>
                  <a:pt x="40114" y="559111"/>
                  <a:pt x="49877" y="581891"/>
                </a:cubicBezTo>
                <a:cubicBezTo>
                  <a:pt x="56780" y="597999"/>
                  <a:pt x="59599" y="615659"/>
                  <a:pt x="66502" y="631767"/>
                </a:cubicBezTo>
                <a:cubicBezTo>
                  <a:pt x="99979" y="709881"/>
                  <a:pt x="98484" y="693168"/>
                  <a:pt x="149629" y="764771"/>
                </a:cubicBezTo>
                <a:cubicBezTo>
                  <a:pt x="161243" y="781030"/>
                  <a:pt x="170088" y="799297"/>
                  <a:pt x="182880" y="814647"/>
                </a:cubicBezTo>
                <a:cubicBezTo>
                  <a:pt x="197932" y="832709"/>
                  <a:pt x="217705" y="846461"/>
                  <a:pt x="232757" y="864523"/>
                </a:cubicBezTo>
                <a:cubicBezTo>
                  <a:pt x="245549" y="879873"/>
                  <a:pt x="252733" y="899466"/>
                  <a:pt x="266008" y="914400"/>
                </a:cubicBezTo>
                <a:cubicBezTo>
                  <a:pt x="297249" y="949546"/>
                  <a:pt x="339676" y="975026"/>
                  <a:pt x="365760" y="1014152"/>
                </a:cubicBezTo>
                <a:cubicBezTo>
                  <a:pt x="376844" y="1030778"/>
                  <a:pt x="386219" y="1048679"/>
                  <a:pt x="399011" y="1064029"/>
                </a:cubicBezTo>
                <a:cubicBezTo>
                  <a:pt x="414063" y="1082091"/>
                  <a:pt x="434453" y="1095346"/>
                  <a:pt x="448888" y="1113905"/>
                </a:cubicBezTo>
                <a:cubicBezTo>
                  <a:pt x="473423" y="1145450"/>
                  <a:pt x="515389" y="1213658"/>
                  <a:pt x="515389" y="1213658"/>
                </a:cubicBezTo>
                <a:cubicBezTo>
                  <a:pt x="606672" y="1076735"/>
                  <a:pt x="534465" y="1203332"/>
                  <a:pt x="565266" y="864523"/>
                </a:cubicBezTo>
                <a:cubicBezTo>
                  <a:pt x="568407" y="829973"/>
                  <a:pt x="608389" y="718528"/>
                  <a:pt x="615142" y="698269"/>
                </a:cubicBezTo>
                <a:lnTo>
                  <a:pt x="631768" y="648392"/>
                </a:lnTo>
                <a:cubicBezTo>
                  <a:pt x="626226" y="709352"/>
                  <a:pt x="622435" y="770497"/>
                  <a:pt x="615142" y="831272"/>
                </a:cubicBezTo>
                <a:cubicBezTo>
                  <a:pt x="563694" y="1260001"/>
                  <a:pt x="600551" y="916785"/>
                  <a:pt x="565266" y="1163782"/>
                </a:cubicBezTo>
                <a:cubicBezTo>
                  <a:pt x="558947" y="1208012"/>
                  <a:pt x="566786" y="1255956"/>
                  <a:pt x="548640" y="1296785"/>
                </a:cubicBezTo>
                <a:cubicBezTo>
                  <a:pt x="541523" y="1312799"/>
                  <a:pt x="515389" y="1307869"/>
                  <a:pt x="498764" y="1313411"/>
                </a:cubicBezTo>
                <a:cubicBezTo>
                  <a:pt x="482139" y="1307869"/>
                  <a:pt x="465738" y="1301599"/>
                  <a:pt x="448888" y="1296785"/>
                </a:cubicBezTo>
                <a:cubicBezTo>
                  <a:pt x="426918" y="1290508"/>
                  <a:pt x="403388" y="1289161"/>
                  <a:pt x="382386" y="1280160"/>
                </a:cubicBezTo>
                <a:cubicBezTo>
                  <a:pt x="364020" y="1272289"/>
                  <a:pt x="350768" y="1255024"/>
                  <a:pt x="332509" y="1246909"/>
                </a:cubicBezTo>
                <a:cubicBezTo>
                  <a:pt x="300481" y="1232674"/>
                  <a:pt x="266008" y="1224742"/>
                  <a:pt x="232757" y="1213658"/>
                </a:cubicBezTo>
                <a:lnTo>
                  <a:pt x="182880" y="1197032"/>
                </a:lnTo>
                <a:lnTo>
                  <a:pt x="83128" y="1163782"/>
                </a:lnTo>
                <a:cubicBezTo>
                  <a:pt x="27993" y="1145404"/>
                  <a:pt x="50776" y="1147156"/>
                  <a:pt x="16626" y="1147156"/>
                </a:cubicBezTo>
              </a:path>
            </a:pathLst>
          </a:cu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66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3112" y="2408237"/>
            <a:ext cx="10363200" cy="1471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class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NameSurferDatabase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implements</a:t>
            </a:r>
            <a:r>
              <a:rPr lang="en-US" sz="24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NameSurferConstants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class definition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729251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44912" y="2636837"/>
            <a:ext cx="1848583" cy="615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static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93896" y="5075237"/>
            <a:ext cx="559531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This method isn’t called on an instance.</a:t>
            </a:r>
          </a:p>
        </p:txBody>
      </p:sp>
      <p:sp>
        <p:nvSpPr>
          <p:cNvPr id="6" name="Freeform 5"/>
          <p:cNvSpPr/>
          <p:nvPr/>
        </p:nvSpPr>
        <p:spPr>
          <a:xfrm rot="20418075">
            <a:off x="5546987" y="3743896"/>
            <a:ext cx="738229" cy="1213820"/>
          </a:xfrm>
          <a:custGeom>
            <a:avLst/>
            <a:gdLst>
              <a:gd name="connsiteX0" fmla="*/ 675105 w 903705"/>
              <a:gd name="connsiteY0" fmla="*/ 1485900 h 1485900"/>
              <a:gd name="connsiteX1" fmla="*/ 646530 w 903705"/>
              <a:gd name="connsiteY1" fmla="*/ 728662 h 1485900"/>
              <a:gd name="connsiteX2" fmla="*/ 632243 w 903705"/>
              <a:gd name="connsiteY2" fmla="*/ 685800 h 1485900"/>
              <a:gd name="connsiteX3" fmla="*/ 617955 w 903705"/>
              <a:gd name="connsiteY3" fmla="*/ 614362 h 1485900"/>
              <a:gd name="connsiteX4" fmla="*/ 589380 w 903705"/>
              <a:gd name="connsiteY4" fmla="*/ 571500 h 1485900"/>
              <a:gd name="connsiteX5" fmla="*/ 546518 w 903705"/>
              <a:gd name="connsiteY5" fmla="*/ 500062 h 1485900"/>
              <a:gd name="connsiteX6" fmla="*/ 503655 w 903705"/>
              <a:gd name="connsiteY6" fmla="*/ 414337 h 1485900"/>
              <a:gd name="connsiteX7" fmla="*/ 432218 w 903705"/>
              <a:gd name="connsiteY7" fmla="*/ 285750 h 1485900"/>
              <a:gd name="connsiteX8" fmla="*/ 403643 w 903705"/>
              <a:gd name="connsiteY8" fmla="*/ 242887 h 1485900"/>
              <a:gd name="connsiteX9" fmla="*/ 389355 w 903705"/>
              <a:gd name="connsiteY9" fmla="*/ 200025 h 1485900"/>
              <a:gd name="connsiteX10" fmla="*/ 346493 w 903705"/>
              <a:gd name="connsiteY10" fmla="*/ 171450 h 1485900"/>
              <a:gd name="connsiteX11" fmla="*/ 217905 w 903705"/>
              <a:gd name="connsiteY11" fmla="*/ 57150 h 1485900"/>
              <a:gd name="connsiteX12" fmla="*/ 175043 w 903705"/>
              <a:gd name="connsiteY12" fmla="*/ 85725 h 1485900"/>
              <a:gd name="connsiteX13" fmla="*/ 160755 w 903705"/>
              <a:gd name="connsiteY13" fmla="*/ 128587 h 1485900"/>
              <a:gd name="connsiteX14" fmla="*/ 117893 w 903705"/>
              <a:gd name="connsiteY14" fmla="*/ 185737 h 1485900"/>
              <a:gd name="connsiteX15" fmla="*/ 103605 w 903705"/>
              <a:gd name="connsiteY15" fmla="*/ 228600 h 1485900"/>
              <a:gd name="connsiteX16" fmla="*/ 75030 w 903705"/>
              <a:gd name="connsiteY16" fmla="*/ 271462 h 1485900"/>
              <a:gd name="connsiteX17" fmla="*/ 46455 w 903705"/>
              <a:gd name="connsiteY17" fmla="*/ 357187 h 1485900"/>
              <a:gd name="connsiteX18" fmla="*/ 32168 w 903705"/>
              <a:gd name="connsiteY18" fmla="*/ 400050 h 1485900"/>
              <a:gd name="connsiteX19" fmla="*/ 17880 w 903705"/>
              <a:gd name="connsiteY19" fmla="*/ 442912 h 1485900"/>
              <a:gd name="connsiteX20" fmla="*/ 17880 w 903705"/>
              <a:gd name="connsiteY20" fmla="*/ 300037 h 1485900"/>
              <a:gd name="connsiteX21" fmla="*/ 60743 w 903705"/>
              <a:gd name="connsiteY21" fmla="*/ 228600 h 1485900"/>
              <a:gd name="connsiteX22" fmla="*/ 103605 w 903705"/>
              <a:gd name="connsiteY22" fmla="*/ 128587 h 1485900"/>
              <a:gd name="connsiteX23" fmla="*/ 175043 w 903705"/>
              <a:gd name="connsiteY23" fmla="*/ 0 h 1485900"/>
              <a:gd name="connsiteX24" fmla="*/ 432218 w 903705"/>
              <a:gd name="connsiteY24" fmla="*/ 14287 h 1485900"/>
              <a:gd name="connsiteX25" fmla="*/ 475080 w 903705"/>
              <a:gd name="connsiteY25" fmla="*/ 28575 h 1485900"/>
              <a:gd name="connsiteX26" fmla="*/ 546518 w 903705"/>
              <a:gd name="connsiteY26" fmla="*/ 57150 h 1485900"/>
              <a:gd name="connsiteX27" fmla="*/ 603668 w 903705"/>
              <a:gd name="connsiteY27" fmla="*/ 71437 h 1485900"/>
              <a:gd name="connsiteX28" fmla="*/ 689393 w 903705"/>
              <a:gd name="connsiteY28" fmla="*/ 100012 h 1485900"/>
              <a:gd name="connsiteX29" fmla="*/ 732255 w 903705"/>
              <a:gd name="connsiteY29" fmla="*/ 114300 h 1485900"/>
              <a:gd name="connsiteX30" fmla="*/ 903705 w 903705"/>
              <a:gd name="connsiteY30" fmla="*/ 11430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903705" h="1485900">
                <a:moveTo>
                  <a:pt x="675105" y="1485900"/>
                </a:moveTo>
                <a:cubicBezTo>
                  <a:pt x="672963" y="1383099"/>
                  <a:pt x="704317" y="959812"/>
                  <a:pt x="646530" y="728662"/>
                </a:cubicBezTo>
                <a:cubicBezTo>
                  <a:pt x="642877" y="714052"/>
                  <a:pt x="635896" y="700410"/>
                  <a:pt x="632243" y="685800"/>
                </a:cubicBezTo>
                <a:cubicBezTo>
                  <a:pt x="626353" y="662241"/>
                  <a:pt x="626482" y="637100"/>
                  <a:pt x="617955" y="614362"/>
                </a:cubicBezTo>
                <a:cubicBezTo>
                  <a:pt x="611926" y="598284"/>
                  <a:pt x="598481" y="586061"/>
                  <a:pt x="589380" y="571500"/>
                </a:cubicBezTo>
                <a:cubicBezTo>
                  <a:pt x="574662" y="547951"/>
                  <a:pt x="558937" y="524900"/>
                  <a:pt x="546518" y="500062"/>
                </a:cubicBezTo>
                <a:cubicBezTo>
                  <a:pt x="487367" y="381760"/>
                  <a:pt x="585545" y="537173"/>
                  <a:pt x="503655" y="414337"/>
                </a:cubicBezTo>
                <a:cubicBezTo>
                  <a:pt x="478508" y="338894"/>
                  <a:pt x="497722" y="384007"/>
                  <a:pt x="432218" y="285750"/>
                </a:cubicBezTo>
                <a:cubicBezTo>
                  <a:pt x="422693" y="271462"/>
                  <a:pt x="409073" y="259177"/>
                  <a:pt x="403643" y="242887"/>
                </a:cubicBezTo>
                <a:cubicBezTo>
                  <a:pt x="398880" y="228600"/>
                  <a:pt x="398763" y="211785"/>
                  <a:pt x="389355" y="200025"/>
                </a:cubicBezTo>
                <a:cubicBezTo>
                  <a:pt x="378628" y="186617"/>
                  <a:pt x="359327" y="182858"/>
                  <a:pt x="346493" y="171450"/>
                </a:cubicBezTo>
                <a:cubicBezTo>
                  <a:pt x="199696" y="40964"/>
                  <a:pt x="315183" y="122002"/>
                  <a:pt x="217905" y="57150"/>
                </a:cubicBezTo>
                <a:cubicBezTo>
                  <a:pt x="203618" y="66675"/>
                  <a:pt x="185770" y="72317"/>
                  <a:pt x="175043" y="85725"/>
                </a:cubicBezTo>
                <a:cubicBezTo>
                  <a:pt x="165635" y="97485"/>
                  <a:pt x="168227" y="115511"/>
                  <a:pt x="160755" y="128587"/>
                </a:cubicBezTo>
                <a:cubicBezTo>
                  <a:pt x="148941" y="149262"/>
                  <a:pt x="132180" y="166687"/>
                  <a:pt x="117893" y="185737"/>
                </a:cubicBezTo>
                <a:cubicBezTo>
                  <a:pt x="113130" y="200025"/>
                  <a:pt x="110340" y="215129"/>
                  <a:pt x="103605" y="228600"/>
                </a:cubicBezTo>
                <a:cubicBezTo>
                  <a:pt x="95926" y="243958"/>
                  <a:pt x="82004" y="255771"/>
                  <a:pt x="75030" y="271462"/>
                </a:cubicBezTo>
                <a:cubicBezTo>
                  <a:pt x="62797" y="298987"/>
                  <a:pt x="55980" y="328612"/>
                  <a:pt x="46455" y="357187"/>
                </a:cubicBezTo>
                <a:lnTo>
                  <a:pt x="32168" y="400050"/>
                </a:lnTo>
                <a:lnTo>
                  <a:pt x="17880" y="442912"/>
                </a:lnTo>
                <a:cubicBezTo>
                  <a:pt x="-2161" y="382786"/>
                  <a:pt x="-9482" y="382123"/>
                  <a:pt x="17880" y="300037"/>
                </a:cubicBezTo>
                <a:cubicBezTo>
                  <a:pt x="26662" y="273692"/>
                  <a:pt x="48324" y="253438"/>
                  <a:pt x="60743" y="228600"/>
                </a:cubicBezTo>
                <a:cubicBezTo>
                  <a:pt x="119871" y="110344"/>
                  <a:pt x="14405" y="277254"/>
                  <a:pt x="103605" y="128587"/>
                </a:cubicBezTo>
                <a:cubicBezTo>
                  <a:pt x="177298" y="5766"/>
                  <a:pt x="146303" y="86215"/>
                  <a:pt x="175043" y="0"/>
                </a:cubicBezTo>
                <a:cubicBezTo>
                  <a:pt x="260768" y="4762"/>
                  <a:pt x="346748" y="6147"/>
                  <a:pt x="432218" y="14287"/>
                </a:cubicBezTo>
                <a:cubicBezTo>
                  <a:pt x="447210" y="15715"/>
                  <a:pt x="460979" y="23287"/>
                  <a:pt x="475080" y="28575"/>
                </a:cubicBezTo>
                <a:cubicBezTo>
                  <a:pt x="499094" y="37580"/>
                  <a:pt x="522187" y="49040"/>
                  <a:pt x="546518" y="57150"/>
                </a:cubicBezTo>
                <a:cubicBezTo>
                  <a:pt x="565147" y="63359"/>
                  <a:pt x="584860" y="65795"/>
                  <a:pt x="603668" y="71437"/>
                </a:cubicBezTo>
                <a:cubicBezTo>
                  <a:pt x="632518" y="80092"/>
                  <a:pt x="660818" y="90487"/>
                  <a:pt x="689393" y="100012"/>
                </a:cubicBezTo>
                <a:cubicBezTo>
                  <a:pt x="703680" y="104775"/>
                  <a:pt x="717195" y="114300"/>
                  <a:pt x="732255" y="114300"/>
                </a:cubicBezTo>
                <a:lnTo>
                  <a:pt x="903705" y="114300"/>
                </a:lnTo>
              </a:path>
            </a:pathLst>
          </a:cu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F0E4A1-159F-2C4C-B08E-CBCBEE15953D}"/>
              </a:ext>
            </a:extLst>
          </p:cNvPr>
          <p:cNvSpPr txBox="1"/>
          <p:nvPr/>
        </p:nvSpPr>
        <p:spPr>
          <a:xfrm>
            <a:off x="2449512" y="427037"/>
            <a:ext cx="4275529" cy="779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Integer.parseInt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0432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“52”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algn="ctr"/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Math.sqrt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(16);</a:t>
            </a:r>
          </a:p>
        </p:txBody>
      </p:sp>
    </p:spTree>
    <p:extLst>
      <p:ext uri="{BB962C8B-B14F-4D97-AF65-F5344CB8AC3E}">
        <p14:creationId xmlns:p14="http://schemas.microsoft.com/office/powerpoint/2010/main" val="20115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5912" y="2255837"/>
            <a:ext cx="10363200" cy="3188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ourier" pitchFamily="2" charset="0"/>
                <a:ea typeface="Courier" charset="0"/>
                <a:cs typeface="Courier" charset="0"/>
              </a:rPr>
              <a:t>public class </a:t>
            </a:r>
            <a:r>
              <a:rPr lang="en-US" sz="2400" dirty="0" err="1">
                <a:latin typeface="Courier" pitchFamily="2" charset="0"/>
                <a:ea typeface="Courier" charset="0"/>
                <a:cs typeface="Courier" charset="0"/>
              </a:rPr>
              <a:t>BubbleMaker</a:t>
            </a:r>
            <a:r>
              <a:rPr lang="en-US" sz="2400" dirty="0">
                <a:latin typeface="Courier" pitchFamily="2" charset="0"/>
                <a:ea typeface="Courier" charset="0"/>
                <a:cs typeface="Courier" charset="0"/>
              </a:rPr>
              <a:t> {</a:t>
            </a:r>
          </a:p>
          <a:p>
            <a:r>
              <a:rPr lang="en-US" sz="2400" b="1" dirty="0">
                <a:solidFill>
                  <a:srgbClr val="7030A0"/>
                </a:solidFill>
                <a:latin typeface="Courier" pitchFamily="2" charset="0"/>
                <a:ea typeface="Courier" charset="0"/>
                <a:cs typeface="Courier" charset="0"/>
              </a:rPr>
              <a:t>   public static </a:t>
            </a:r>
            <a:r>
              <a:rPr lang="en-US" sz="2400" dirty="0" err="1">
                <a:latin typeface="Courier" pitchFamily="2" charset="0"/>
                <a:ea typeface="Courier" charset="0"/>
                <a:cs typeface="Courier" charset="0"/>
              </a:rPr>
              <a:t>GOval</a:t>
            </a:r>
            <a:r>
              <a:rPr lang="en-US" sz="2400" dirty="0">
                <a:latin typeface="Courier" pitchFamily="2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pitchFamily="2" charset="0"/>
                <a:ea typeface="Courier" charset="0"/>
                <a:cs typeface="Courier" charset="0"/>
              </a:rPr>
              <a:t>makeBubble</a:t>
            </a:r>
            <a:r>
              <a:rPr lang="en-US" sz="2400" dirty="0">
                <a:latin typeface="Courier" pitchFamily="2" charset="0"/>
                <a:ea typeface="Courier" charset="0"/>
                <a:cs typeface="Courier" charset="0"/>
              </a:rPr>
              <a:t>(Country country,</a:t>
            </a:r>
          </a:p>
          <a:p>
            <a:r>
              <a:rPr lang="en-US" sz="2400" dirty="0">
                <a:latin typeface="Courier" pitchFamily="2" charset="0"/>
                <a:ea typeface="Courier" charset="0"/>
                <a:cs typeface="Courier" charset="0"/>
              </a:rPr>
              <a:t>                                  </a:t>
            </a:r>
            <a:r>
              <a:rPr lang="en-US" sz="2400" dirty="0" err="1">
                <a:latin typeface="Courier" pitchFamily="2" charset="0"/>
                <a:ea typeface="Courier" charset="0"/>
                <a:cs typeface="Courier" charset="0"/>
              </a:rPr>
              <a:t>int</a:t>
            </a:r>
            <a:r>
              <a:rPr lang="en-US" sz="2400" dirty="0">
                <a:latin typeface="Courier" pitchFamily="2" charset="0"/>
                <a:ea typeface="Courier" charset="0"/>
                <a:cs typeface="Courier" charset="0"/>
              </a:rPr>
              <a:t> year){</a:t>
            </a:r>
          </a:p>
          <a:p>
            <a:r>
              <a:rPr lang="en-GB" sz="2400" b="1" dirty="0"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     </a:t>
            </a:r>
            <a:r>
              <a:rPr lang="en-GB" sz="2400" b="1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double</a:t>
            </a:r>
            <a:r>
              <a:rPr lang="en-GB" sz="2400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gdp</a:t>
            </a:r>
            <a:r>
              <a:rPr lang="en-GB" sz="2400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 = </a:t>
            </a:r>
            <a:r>
              <a:rPr lang="en-GB" sz="2400" dirty="0" err="1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country.getGdp</a:t>
            </a:r>
            <a:r>
              <a:rPr lang="en-GB" sz="2400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(year);</a:t>
            </a:r>
          </a:p>
          <a:p>
            <a:r>
              <a:rPr lang="en-GB" sz="2400" b="1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     double</a:t>
            </a:r>
            <a:r>
              <a:rPr lang="en-GB" sz="2400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 life = </a:t>
            </a:r>
            <a:r>
              <a:rPr lang="en-GB" sz="2400" dirty="0" err="1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country.getLifeExpectancy</a:t>
            </a:r>
            <a:r>
              <a:rPr lang="en-GB" sz="2400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(year);</a:t>
            </a:r>
          </a:p>
          <a:p>
            <a:r>
              <a:rPr lang="en-GB" sz="2400" b="1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     double</a:t>
            </a:r>
            <a:r>
              <a:rPr lang="en-GB" sz="2400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 pop = </a:t>
            </a:r>
            <a:r>
              <a:rPr lang="en-GB" sz="2400" dirty="0" err="1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country.getPop</a:t>
            </a:r>
            <a:r>
              <a:rPr lang="en-GB" sz="2400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(year);</a:t>
            </a:r>
          </a:p>
          <a:p>
            <a:r>
              <a:rPr lang="en-GB" sz="2400" b="1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     return</a:t>
            </a:r>
            <a:r>
              <a:rPr lang="en-GB" sz="2400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makeBubbleHelper</a:t>
            </a:r>
            <a:r>
              <a:rPr lang="en-GB" sz="2400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GB" sz="2400" dirty="0" err="1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gdp</a:t>
            </a:r>
            <a:r>
              <a:rPr lang="en-GB" sz="2400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  <a:ea typeface="Menlo" panose="020B0609030804020204" pitchFamily="49" charset="0"/>
                <a:cs typeface="Menlo" panose="020B0609030804020204" pitchFamily="49" charset="0"/>
              </a:rPr>
              <a:t>, life, pop);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Courier" pitchFamily="2" charset="0"/>
              <a:ea typeface="Courier" charset="0"/>
              <a:cs typeface="Courier" charset="0"/>
            </a:endParaRPr>
          </a:p>
          <a:p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Courier" pitchFamily="2" charset="0"/>
                <a:ea typeface="Courier" charset="0"/>
                <a:cs typeface="Courier" charset="0"/>
              </a:rPr>
              <a:t>   </a:t>
            </a:r>
            <a:r>
              <a:rPr lang="en-US" sz="2400" b="1" dirty="0">
                <a:latin typeface="Courier" pitchFamily="2" charset="0"/>
                <a:ea typeface="Courier" charset="0"/>
                <a:cs typeface="Courier" charset="0"/>
              </a:rPr>
              <a:t>}</a:t>
            </a:r>
          </a:p>
          <a:p>
            <a:r>
              <a:rPr lang="en-US" sz="2400" dirty="0">
                <a:latin typeface="Courier" pitchFamily="2" charset="0"/>
                <a:ea typeface="Courier" charset="0"/>
                <a:cs typeface="Courier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760390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D7F02-BCDE-2B49-ADE9-806AC72D7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C8CC4-092A-E145-92B1-AE423B669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664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29" y="793300"/>
            <a:ext cx="10079567" cy="6766375"/>
          </a:xfrm>
          <a:prstGeom prst="rect">
            <a:avLst/>
          </a:prstGeom>
          <a:solidFill>
            <a:srgbClr val="86D0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 dirty="0">
                <a:latin typeface="Calibri"/>
                <a:cs typeface="Calibri"/>
              </a:rPr>
              <a:t>Learning Goals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9453" y="1214836"/>
            <a:ext cx="10079567" cy="672262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10852" y="1089906"/>
            <a:ext cx="9133157" cy="471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03972" indent="-503972" algn="ctr">
              <a:buAutoNum type="arabicPeriod"/>
            </a:pPr>
            <a:r>
              <a:rPr lang="en-US" sz="2646" dirty="0">
                <a:latin typeface="Chalkboard"/>
                <a:cs typeface="Chalkboard"/>
              </a:rPr>
              <a:t>Be able to create a variable type from scratch</a:t>
            </a:r>
          </a:p>
        </p:txBody>
      </p:sp>
    </p:spTree>
    <p:extLst>
      <p:ext uri="{BB962C8B-B14F-4D97-AF65-F5344CB8AC3E}">
        <p14:creationId xmlns:p14="http://schemas.microsoft.com/office/powerpoint/2010/main" val="974182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/>
          </a:p>
        </p:txBody>
      </p:sp>
      <p:sp>
        <p:nvSpPr>
          <p:cNvPr id="39938" name="Rectangle 4"/>
          <p:cNvSpPr>
            <a:spLocks noChangeArrowheads="1"/>
          </p:cNvSpPr>
          <p:nvPr/>
        </p:nvSpPr>
        <p:spPr bwMode="auto">
          <a:xfrm>
            <a:off x="529" y="-1"/>
            <a:ext cx="10163563" cy="75596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en-US" altLang="en-US" sz="1984"/>
          </a:p>
        </p:txBody>
      </p:sp>
      <p:sp>
        <p:nvSpPr>
          <p:cNvPr id="39939" name="TextBox 5"/>
          <p:cNvSpPr txBox="1">
            <a:spLocks noChangeArrowheads="1"/>
          </p:cNvSpPr>
          <p:nvPr/>
        </p:nvSpPr>
        <p:spPr bwMode="auto">
          <a:xfrm>
            <a:off x="529" y="3527849"/>
            <a:ext cx="10163563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968" dirty="0">
                <a:solidFill>
                  <a:schemeClr val="bg1"/>
                </a:solidFill>
              </a:rPr>
              <a:t>A class defines a new variable type</a:t>
            </a:r>
          </a:p>
        </p:txBody>
      </p:sp>
    </p:spTree>
    <p:extLst>
      <p:ext uri="{BB962C8B-B14F-4D97-AF65-F5344CB8AC3E}">
        <p14:creationId xmlns:p14="http://schemas.microsoft.com/office/powerpoint/2010/main" val="1516262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You must define three things</a:t>
            </a:r>
          </a:p>
        </p:txBody>
      </p:sp>
      <p:sp>
        <p:nvSpPr>
          <p:cNvPr id="5" name="Freeform 4"/>
          <p:cNvSpPr/>
          <p:nvPr/>
        </p:nvSpPr>
        <p:spPr>
          <a:xfrm>
            <a:off x="1154112" y="1291738"/>
            <a:ext cx="7696200" cy="5078900"/>
          </a:xfrm>
          <a:custGeom>
            <a:avLst/>
            <a:gdLst>
              <a:gd name="connsiteX0" fmla="*/ 2336800 w 3822793"/>
              <a:gd name="connsiteY0" fmla="*/ 220233 h 5401833"/>
              <a:gd name="connsiteX1" fmla="*/ 1371600 w 3822793"/>
              <a:gd name="connsiteY1" fmla="*/ 258333 h 5401833"/>
              <a:gd name="connsiteX2" fmla="*/ 1295400 w 3822793"/>
              <a:gd name="connsiteY2" fmla="*/ 271033 h 5401833"/>
              <a:gd name="connsiteX3" fmla="*/ 1003300 w 3822793"/>
              <a:gd name="connsiteY3" fmla="*/ 309133 h 5401833"/>
              <a:gd name="connsiteX4" fmla="*/ 901700 w 3822793"/>
              <a:gd name="connsiteY4" fmla="*/ 372633 h 5401833"/>
              <a:gd name="connsiteX5" fmla="*/ 647700 w 3822793"/>
              <a:gd name="connsiteY5" fmla="*/ 461533 h 5401833"/>
              <a:gd name="connsiteX6" fmla="*/ 533400 w 3822793"/>
              <a:gd name="connsiteY6" fmla="*/ 563133 h 5401833"/>
              <a:gd name="connsiteX7" fmla="*/ 406400 w 3822793"/>
              <a:gd name="connsiteY7" fmla="*/ 664733 h 5401833"/>
              <a:gd name="connsiteX8" fmla="*/ 317500 w 3822793"/>
              <a:gd name="connsiteY8" fmla="*/ 829833 h 5401833"/>
              <a:gd name="connsiteX9" fmla="*/ 279400 w 3822793"/>
              <a:gd name="connsiteY9" fmla="*/ 956833 h 5401833"/>
              <a:gd name="connsiteX10" fmla="*/ 215900 w 3822793"/>
              <a:gd name="connsiteY10" fmla="*/ 1083833 h 5401833"/>
              <a:gd name="connsiteX11" fmla="*/ 165100 w 3822793"/>
              <a:gd name="connsiteY11" fmla="*/ 1210833 h 5401833"/>
              <a:gd name="connsiteX12" fmla="*/ 114300 w 3822793"/>
              <a:gd name="connsiteY12" fmla="*/ 2404633 h 5401833"/>
              <a:gd name="connsiteX13" fmla="*/ 63500 w 3822793"/>
              <a:gd name="connsiteY13" fmla="*/ 2557033 h 5401833"/>
              <a:gd name="connsiteX14" fmla="*/ 0 w 3822793"/>
              <a:gd name="connsiteY14" fmla="*/ 2747533 h 5401833"/>
              <a:gd name="connsiteX15" fmla="*/ 12700 w 3822793"/>
              <a:gd name="connsiteY15" fmla="*/ 3268233 h 5401833"/>
              <a:gd name="connsiteX16" fmla="*/ 25400 w 3822793"/>
              <a:gd name="connsiteY16" fmla="*/ 3407933 h 5401833"/>
              <a:gd name="connsiteX17" fmla="*/ 38100 w 3822793"/>
              <a:gd name="connsiteY17" fmla="*/ 3738133 h 5401833"/>
              <a:gd name="connsiteX18" fmla="*/ 76200 w 3822793"/>
              <a:gd name="connsiteY18" fmla="*/ 4068333 h 5401833"/>
              <a:gd name="connsiteX19" fmla="*/ 101600 w 3822793"/>
              <a:gd name="connsiteY19" fmla="*/ 4195333 h 5401833"/>
              <a:gd name="connsiteX20" fmla="*/ 114300 w 3822793"/>
              <a:gd name="connsiteY20" fmla="*/ 4271533 h 5401833"/>
              <a:gd name="connsiteX21" fmla="*/ 152400 w 3822793"/>
              <a:gd name="connsiteY21" fmla="*/ 4385833 h 5401833"/>
              <a:gd name="connsiteX22" fmla="*/ 177800 w 3822793"/>
              <a:gd name="connsiteY22" fmla="*/ 4538233 h 5401833"/>
              <a:gd name="connsiteX23" fmla="*/ 317500 w 3822793"/>
              <a:gd name="connsiteY23" fmla="*/ 4716033 h 5401833"/>
              <a:gd name="connsiteX24" fmla="*/ 444500 w 3822793"/>
              <a:gd name="connsiteY24" fmla="*/ 4792233 h 5401833"/>
              <a:gd name="connsiteX25" fmla="*/ 622300 w 3822793"/>
              <a:gd name="connsiteY25" fmla="*/ 4855733 h 5401833"/>
              <a:gd name="connsiteX26" fmla="*/ 952500 w 3822793"/>
              <a:gd name="connsiteY26" fmla="*/ 5033533 h 5401833"/>
              <a:gd name="connsiteX27" fmla="*/ 1092200 w 3822793"/>
              <a:gd name="connsiteY27" fmla="*/ 5147833 h 5401833"/>
              <a:gd name="connsiteX28" fmla="*/ 1206500 w 3822793"/>
              <a:gd name="connsiteY28" fmla="*/ 5185933 h 5401833"/>
              <a:gd name="connsiteX29" fmla="*/ 1409700 w 3822793"/>
              <a:gd name="connsiteY29" fmla="*/ 5249433 h 5401833"/>
              <a:gd name="connsiteX30" fmla="*/ 1625600 w 3822793"/>
              <a:gd name="connsiteY30" fmla="*/ 5312933 h 5401833"/>
              <a:gd name="connsiteX31" fmla="*/ 2108200 w 3822793"/>
              <a:gd name="connsiteY31" fmla="*/ 5363733 h 5401833"/>
              <a:gd name="connsiteX32" fmla="*/ 2324100 w 3822793"/>
              <a:gd name="connsiteY32" fmla="*/ 5401833 h 5401833"/>
              <a:gd name="connsiteX33" fmla="*/ 2781300 w 3822793"/>
              <a:gd name="connsiteY33" fmla="*/ 5351033 h 5401833"/>
              <a:gd name="connsiteX34" fmla="*/ 2933700 w 3822793"/>
              <a:gd name="connsiteY34" fmla="*/ 5274833 h 5401833"/>
              <a:gd name="connsiteX35" fmla="*/ 2997200 w 3822793"/>
              <a:gd name="connsiteY35" fmla="*/ 5224033 h 5401833"/>
              <a:gd name="connsiteX36" fmla="*/ 3149600 w 3822793"/>
              <a:gd name="connsiteY36" fmla="*/ 5135133 h 5401833"/>
              <a:gd name="connsiteX37" fmla="*/ 3263900 w 3822793"/>
              <a:gd name="connsiteY37" fmla="*/ 5020833 h 5401833"/>
              <a:gd name="connsiteX38" fmla="*/ 3352800 w 3822793"/>
              <a:gd name="connsiteY38" fmla="*/ 4944633 h 5401833"/>
              <a:gd name="connsiteX39" fmla="*/ 3390900 w 3822793"/>
              <a:gd name="connsiteY39" fmla="*/ 4830333 h 5401833"/>
              <a:gd name="connsiteX40" fmla="*/ 3416300 w 3822793"/>
              <a:gd name="connsiteY40" fmla="*/ 4792233 h 5401833"/>
              <a:gd name="connsiteX41" fmla="*/ 3454400 w 3822793"/>
              <a:gd name="connsiteY41" fmla="*/ 4639833 h 5401833"/>
              <a:gd name="connsiteX42" fmla="*/ 3530600 w 3822793"/>
              <a:gd name="connsiteY42" fmla="*/ 4284233 h 5401833"/>
              <a:gd name="connsiteX43" fmla="*/ 3581400 w 3822793"/>
              <a:gd name="connsiteY43" fmla="*/ 4233433 h 5401833"/>
              <a:gd name="connsiteX44" fmla="*/ 3606800 w 3822793"/>
              <a:gd name="connsiteY44" fmla="*/ 4131833 h 5401833"/>
              <a:gd name="connsiteX45" fmla="*/ 3683000 w 3822793"/>
              <a:gd name="connsiteY45" fmla="*/ 3928633 h 5401833"/>
              <a:gd name="connsiteX46" fmla="*/ 3746500 w 3822793"/>
              <a:gd name="connsiteY46" fmla="*/ 3598433 h 5401833"/>
              <a:gd name="connsiteX47" fmla="*/ 3771900 w 3822793"/>
              <a:gd name="connsiteY47" fmla="*/ 3293633 h 5401833"/>
              <a:gd name="connsiteX48" fmla="*/ 3784600 w 3822793"/>
              <a:gd name="connsiteY48" fmla="*/ 3103133 h 5401833"/>
              <a:gd name="connsiteX49" fmla="*/ 3810000 w 3822793"/>
              <a:gd name="connsiteY49" fmla="*/ 2912633 h 5401833"/>
              <a:gd name="connsiteX50" fmla="*/ 3822700 w 3822793"/>
              <a:gd name="connsiteY50" fmla="*/ 2430033 h 5401833"/>
              <a:gd name="connsiteX51" fmla="*/ 3784600 w 3822793"/>
              <a:gd name="connsiteY51" fmla="*/ 1693433 h 5401833"/>
              <a:gd name="connsiteX52" fmla="*/ 3759200 w 3822793"/>
              <a:gd name="connsiteY52" fmla="*/ 1629933 h 5401833"/>
              <a:gd name="connsiteX53" fmla="*/ 3733800 w 3822793"/>
              <a:gd name="connsiteY53" fmla="*/ 1528333 h 5401833"/>
              <a:gd name="connsiteX54" fmla="*/ 3683000 w 3822793"/>
              <a:gd name="connsiteY54" fmla="*/ 1299733 h 5401833"/>
              <a:gd name="connsiteX55" fmla="*/ 3581400 w 3822793"/>
              <a:gd name="connsiteY55" fmla="*/ 956833 h 5401833"/>
              <a:gd name="connsiteX56" fmla="*/ 3530600 w 3822793"/>
              <a:gd name="connsiteY56" fmla="*/ 893333 h 5401833"/>
              <a:gd name="connsiteX57" fmla="*/ 3517900 w 3822793"/>
              <a:gd name="connsiteY57" fmla="*/ 817133 h 5401833"/>
              <a:gd name="connsiteX58" fmla="*/ 3441700 w 3822793"/>
              <a:gd name="connsiteY58" fmla="*/ 690133 h 5401833"/>
              <a:gd name="connsiteX59" fmla="*/ 3416300 w 3822793"/>
              <a:gd name="connsiteY59" fmla="*/ 639333 h 5401833"/>
              <a:gd name="connsiteX60" fmla="*/ 3302000 w 3822793"/>
              <a:gd name="connsiteY60" fmla="*/ 486933 h 5401833"/>
              <a:gd name="connsiteX61" fmla="*/ 3276600 w 3822793"/>
              <a:gd name="connsiteY61" fmla="*/ 436133 h 5401833"/>
              <a:gd name="connsiteX62" fmla="*/ 3175000 w 3822793"/>
              <a:gd name="connsiteY62" fmla="*/ 321833 h 5401833"/>
              <a:gd name="connsiteX63" fmla="*/ 3124200 w 3822793"/>
              <a:gd name="connsiteY63" fmla="*/ 245633 h 5401833"/>
              <a:gd name="connsiteX64" fmla="*/ 3035300 w 3822793"/>
              <a:gd name="connsiteY64" fmla="*/ 207533 h 5401833"/>
              <a:gd name="connsiteX65" fmla="*/ 2984500 w 3822793"/>
              <a:gd name="connsiteY65" fmla="*/ 169433 h 5401833"/>
              <a:gd name="connsiteX66" fmla="*/ 2768600 w 3822793"/>
              <a:gd name="connsiteY66" fmla="*/ 105933 h 5401833"/>
              <a:gd name="connsiteX67" fmla="*/ 2628900 w 3822793"/>
              <a:gd name="connsiteY67" fmla="*/ 67833 h 5401833"/>
              <a:gd name="connsiteX68" fmla="*/ 2578100 w 3822793"/>
              <a:gd name="connsiteY68" fmla="*/ 55133 h 5401833"/>
              <a:gd name="connsiteX69" fmla="*/ 2489200 w 3822793"/>
              <a:gd name="connsiteY69" fmla="*/ 42433 h 5401833"/>
              <a:gd name="connsiteX70" fmla="*/ 1765300 w 3822793"/>
              <a:gd name="connsiteY70" fmla="*/ 42433 h 5401833"/>
              <a:gd name="connsiteX71" fmla="*/ 1587500 w 3822793"/>
              <a:gd name="connsiteY71" fmla="*/ 55133 h 5401833"/>
              <a:gd name="connsiteX72" fmla="*/ 1549400 w 3822793"/>
              <a:gd name="connsiteY72" fmla="*/ 67833 h 5401833"/>
              <a:gd name="connsiteX73" fmla="*/ 1460500 w 3822793"/>
              <a:gd name="connsiteY73" fmla="*/ 93233 h 5401833"/>
              <a:gd name="connsiteX74" fmla="*/ 1409700 w 3822793"/>
              <a:gd name="connsiteY74" fmla="*/ 118633 h 5401833"/>
              <a:gd name="connsiteX75" fmla="*/ 1333500 w 3822793"/>
              <a:gd name="connsiteY75" fmla="*/ 144033 h 5401833"/>
              <a:gd name="connsiteX76" fmla="*/ 1282700 w 3822793"/>
              <a:gd name="connsiteY76" fmla="*/ 169433 h 5401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822793" h="5401833">
                <a:moveTo>
                  <a:pt x="2336800" y="220233"/>
                </a:moveTo>
                <a:lnTo>
                  <a:pt x="1371600" y="258333"/>
                </a:lnTo>
                <a:cubicBezTo>
                  <a:pt x="1345891" y="259788"/>
                  <a:pt x="1320909" y="267515"/>
                  <a:pt x="1295400" y="271033"/>
                </a:cubicBezTo>
                <a:lnTo>
                  <a:pt x="1003300" y="309133"/>
                </a:lnTo>
                <a:cubicBezTo>
                  <a:pt x="969433" y="330300"/>
                  <a:pt x="938408" y="356901"/>
                  <a:pt x="901700" y="372633"/>
                </a:cubicBezTo>
                <a:cubicBezTo>
                  <a:pt x="756465" y="434876"/>
                  <a:pt x="761147" y="399653"/>
                  <a:pt x="647700" y="461533"/>
                </a:cubicBezTo>
                <a:cubicBezTo>
                  <a:pt x="592023" y="491902"/>
                  <a:pt x="584897" y="520999"/>
                  <a:pt x="533400" y="563133"/>
                </a:cubicBezTo>
                <a:cubicBezTo>
                  <a:pt x="473262" y="612337"/>
                  <a:pt x="450555" y="604020"/>
                  <a:pt x="406400" y="664733"/>
                </a:cubicBezTo>
                <a:cubicBezTo>
                  <a:pt x="393451" y="682537"/>
                  <a:pt x="327646" y="802777"/>
                  <a:pt x="317500" y="829833"/>
                </a:cubicBezTo>
                <a:cubicBezTo>
                  <a:pt x="301981" y="871216"/>
                  <a:pt x="295814" y="915797"/>
                  <a:pt x="279400" y="956833"/>
                </a:cubicBezTo>
                <a:cubicBezTo>
                  <a:pt x="261822" y="1000778"/>
                  <a:pt x="235323" y="1040672"/>
                  <a:pt x="215900" y="1083833"/>
                </a:cubicBezTo>
                <a:cubicBezTo>
                  <a:pt x="197190" y="1125412"/>
                  <a:pt x="182033" y="1168500"/>
                  <a:pt x="165100" y="1210833"/>
                </a:cubicBezTo>
                <a:cubicBezTo>
                  <a:pt x="159932" y="1541585"/>
                  <a:pt x="174875" y="2041182"/>
                  <a:pt x="114300" y="2404633"/>
                </a:cubicBezTo>
                <a:cubicBezTo>
                  <a:pt x="105497" y="2457452"/>
                  <a:pt x="78887" y="2505743"/>
                  <a:pt x="63500" y="2557033"/>
                </a:cubicBezTo>
                <a:cubicBezTo>
                  <a:pt x="8134" y="2741585"/>
                  <a:pt x="72304" y="2578823"/>
                  <a:pt x="0" y="2747533"/>
                </a:cubicBezTo>
                <a:cubicBezTo>
                  <a:pt x="4233" y="2921100"/>
                  <a:pt x="6027" y="3094743"/>
                  <a:pt x="12700" y="3268233"/>
                </a:cubicBezTo>
                <a:cubicBezTo>
                  <a:pt x="14497" y="3314957"/>
                  <a:pt x="22876" y="3361242"/>
                  <a:pt x="25400" y="3407933"/>
                </a:cubicBezTo>
                <a:cubicBezTo>
                  <a:pt x="31345" y="3517920"/>
                  <a:pt x="32155" y="3628146"/>
                  <a:pt x="38100" y="3738133"/>
                </a:cubicBezTo>
                <a:cubicBezTo>
                  <a:pt x="42921" y="3827329"/>
                  <a:pt x="63361" y="3988086"/>
                  <a:pt x="76200" y="4068333"/>
                </a:cubicBezTo>
                <a:cubicBezTo>
                  <a:pt x="83021" y="4110962"/>
                  <a:pt x="93644" y="4152901"/>
                  <a:pt x="101600" y="4195333"/>
                </a:cubicBezTo>
                <a:cubicBezTo>
                  <a:pt x="106345" y="4220642"/>
                  <a:pt x="107665" y="4246652"/>
                  <a:pt x="114300" y="4271533"/>
                </a:cubicBezTo>
                <a:cubicBezTo>
                  <a:pt x="124648" y="4310338"/>
                  <a:pt x="139700" y="4347733"/>
                  <a:pt x="152400" y="4385833"/>
                </a:cubicBezTo>
                <a:cubicBezTo>
                  <a:pt x="153056" y="4390427"/>
                  <a:pt x="170116" y="4521584"/>
                  <a:pt x="177800" y="4538233"/>
                </a:cubicBezTo>
                <a:cubicBezTo>
                  <a:pt x="206832" y="4601135"/>
                  <a:pt x="261186" y="4673797"/>
                  <a:pt x="317500" y="4716033"/>
                </a:cubicBezTo>
                <a:cubicBezTo>
                  <a:pt x="356995" y="4745654"/>
                  <a:pt x="399621" y="4771663"/>
                  <a:pt x="444500" y="4792233"/>
                </a:cubicBezTo>
                <a:cubicBezTo>
                  <a:pt x="501710" y="4818454"/>
                  <a:pt x="565454" y="4828731"/>
                  <a:pt x="622300" y="4855733"/>
                </a:cubicBezTo>
                <a:cubicBezTo>
                  <a:pt x="735218" y="4909369"/>
                  <a:pt x="855748" y="4954373"/>
                  <a:pt x="952500" y="5033533"/>
                </a:cubicBezTo>
                <a:cubicBezTo>
                  <a:pt x="999067" y="5071633"/>
                  <a:pt x="1040607" y="5116877"/>
                  <a:pt x="1092200" y="5147833"/>
                </a:cubicBezTo>
                <a:cubicBezTo>
                  <a:pt x="1126638" y="5168496"/>
                  <a:pt x="1169586" y="5170113"/>
                  <a:pt x="1206500" y="5185933"/>
                </a:cubicBezTo>
                <a:cubicBezTo>
                  <a:pt x="1443162" y="5287360"/>
                  <a:pt x="991510" y="5144885"/>
                  <a:pt x="1409700" y="5249433"/>
                </a:cubicBezTo>
                <a:cubicBezTo>
                  <a:pt x="1482475" y="5267627"/>
                  <a:pt x="1552279" y="5297080"/>
                  <a:pt x="1625600" y="5312933"/>
                </a:cubicBezTo>
                <a:cubicBezTo>
                  <a:pt x="1819281" y="5354810"/>
                  <a:pt x="1915165" y="5353009"/>
                  <a:pt x="2108200" y="5363733"/>
                </a:cubicBezTo>
                <a:cubicBezTo>
                  <a:pt x="2180167" y="5376433"/>
                  <a:pt x="2251021" y="5401833"/>
                  <a:pt x="2324100" y="5401833"/>
                </a:cubicBezTo>
                <a:cubicBezTo>
                  <a:pt x="2433914" y="5401833"/>
                  <a:pt x="2640132" y="5371200"/>
                  <a:pt x="2781300" y="5351033"/>
                </a:cubicBezTo>
                <a:cubicBezTo>
                  <a:pt x="2850560" y="5323329"/>
                  <a:pt x="2863826" y="5321416"/>
                  <a:pt x="2933700" y="5274833"/>
                </a:cubicBezTo>
                <a:cubicBezTo>
                  <a:pt x="2956254" y="5259797"/>
                  <a:pt x="2974442" y="5238759"/>
                  <a:pt x="2997200" y="5224033"/>
                </a:cubicBezTo>
                <a:cubicBezTo>
                  <a:pt x="3046576" y="5192084"/>
                  <a:pt x="3102820" y="5170775"/>
                  <a:pt x="3149600" y="5135133"/>
                </a:cubicBezTo>
                <a:cubicBezTo>
                  <a:pt x="3192459" y="5102478"/>
                  <a:pt x="3224591" y="5057685"/>
                  <a:pt x="3263900" y="5020833"/>
                </a:cubicBezTo>
                <a:cubicBezTo>
                  <a:pt x="3292373" y="4994139"/>
                  <a:pt x="3323167" y="4970033"/>
                  <a:pt x="3352800" y="4944633"/>
                </a:cubicBezTo>
                <a:cubicBezTo>
                  <a:pt x="3365500" y="4906533"/>
                  <a:pt x="3375453" y="4867405"/>
                  <a:pt x="3390900" y="4830333"/>
                </a:cubicBezTo>
                <a:cubicBezTo>
                  <a:pt x="3396771" y="4816244"/>
                  <a:pt x="3411473" y="4806713"/>
                  <a:pt x="3416300" y="4792233"/>
                </a:cubicBezTo>
                <a:cubicBezTo>
                  <a:pt x="3432859" y="4742557"/>
                  <a:pt x="3441700" y="4690633"/>
                  <a:pt x="3454400" y="4639833"/>
                </a:cubicBezTo>
                <a:cubicBezTo>
                  <a:pt x="3464467" y="4549227"/>
                  <a:pt x="3482984" y="4331849"/>
                  <a:pt x="3530600" y="4284233"/>
                </a:cubicBezTo>
                <a:lnTo>
                  <a:pt x="3581400" y="4233433"/>
                </a:lnTo>
                <a:cubicBezTo>
                  <a:pt x="3589867" y="4199566"/>
                  <a:pt x="3595761" y="4164951"/>
                  <a:pt x="3606800" y="4131833"/>
                </a:cubicBezTo>
                <a:cubicBezTo>
                  <a:pt x="3629676" y="4063206"/>
                  <a:pt x="3669339" y="3999671"/>
                  <a:pt x="3683000" y="3928633"/>
                </a:cubicBezTo>
                <a:lnTo>
                  <a:pt x="3746500" y="3598433"/>
                </a:lnTo>
                <a:cubicBezTo>
                  <a:pt x="3754967" y="3496833"/>
                  <a:pt x="3764081" y="3395285"/>
                  <a:pt x="3771900" y="3293633"/>
                </a:cubicBezTo>
                <a:cubicBezTo>
                  <a:pt x="3776781" y="3230180"/>
                  <a:pt x="3778267" y="3166458"/>
                  <a:pt x="3784600" y="3103133"/>
                </a:cubicBezTo>
                <a:cubicBezTo>
                  <a:pt x="3790974" y="3039389"/>
                  <a:pt x="3801533" y="2976133"/>
                  <a:pt x="3810000" y="2912633"/>
                </a:cubicBezTo>
                <a:cubicBezTo>
                  <a:pt x="3814233" y="2751766"/>
                  <a:pt x="3822700" y="2590955"/>
                  <a:pt x="3822700" y="2430033"/>
                </a:cubicBezTo>
                <a:cubicBezTo>
                  <a:pt x="3822700" y="2243647"/>
                  <a:pt x="3826562" y="1913732"/>
                  <a:pt x="3784600" y="1693433"/>
                </a:cubicBezTo>
                <a:cubicBezTo>
                  <a:pt x="3780334" y="1671038"/>
                  <a:pt x="3765904" y="1651722"/>
                  <a:pt x="3759200" y="1629933"/>
                </a:cubicBezTo>
                <a:cubicBezTo>
                  <a:pt x="3748934" y="1596568"/>
                  <a:pt x="3741650" y="1562348"/>
                  <a:pt x="3733800" y="1528333"/>
                </a:cubicBezTo>
                <a:cubicBezTo>
                  <a:pt x="3716248" y="1452273"/>
                  <a:pt x="3698309" y="1376276"/>
                  <a:pt x="3683000" y="1299733"/>
                </a:cubicBezTo>
                <a:cubicBezTo>
                  <a:pt x="3664265" y="1206057"/>
                  <a:pt x="3633728" y="1022244"/>
                  <a:pt x="3581400" y="956833"/>
                </a:cubicBezTo>
                <a:lnTo>
                  <a:pt x="3530600" y="893333"/>
                </a:lnTo>
                <a:cubicBezTo>
                  <a:pt x="3526367" y="867933"/>
                  <a:pt x="3528221" y="840724"/>
                  <a:pt x="3517900" y="817133"/>
                </a:cubicBezTo>
                <a:cubicBezTo>
                  <a:pt x="3498112" y="771903"/>
                  <a:pt x="3463778" y="734290"/>
                  <a:pt x="3441700" y="690133"/>
                </a:cubicBezTo>
                <a:cubicBezTo>
                  <a:pt x="3433233" y="673200"/>
                  <a:pt x="3427026" y="654934"/>
                  <a:pt x="3416300" y="639333"/>
                </a:cubicBezTo>
                <a:cubicBezTo>
                  <a:pt x="3380325" y="587006"/>
                  <a:pt x="3330398" y="543729"/>
                  <a:pt x="3302000" y="486933"/>
                </a:cubicBezTo>
                <a:cubicBezTo>
                  <a:pt x="3293533" y="470000"/>
                  <a:pt x="3287457" y="451643"/>
                  <a:pt x="3276600" y="436133"/>
                </a:cubicBezTo>
                <a:cubicBezTo>
                  <a:pt x="3095245" y="177054"/>
                  <a:pt x="3294254" y="475160"/>
                  <a:pt x="3175000" y="321833"/>
                </a:cubicBezTo>
                <a:cubicBezTo>
                  <a:pt x="3156258" y="297736"/>
                  <a:pt x="3147827" y="264964"/>
                  <a:pt x="3124200" y="245633"/>
                </a:cubicBezTo>
                <a:cubicBezTo>
                  <a:pt x="3099248" y="225217"/>
                  <a:pt x="3063603" y="222971"/>
                  <a:pt x="3035300" y="207533"/>
                </a:cubicBezTo>
                <a:cubicBezTo>
                  <a:pt x="3016718" y="197397"/>
                  <a:pt x="3004280" y="176968"/>
                  <a:pt x="2984500" y="169433"/>
                </a:cubicBezTo>
                <a:cubicBezTo>
                  <a:pt x="2914400" y="142728"/>
                  <a:pt x="2840729" y="126541"/>
                  <a:pt x="2768600" y="105933"/>
                </a:cubicBezTo>
                <a:cubicBezTo>
                  <a:pt x="2722190" y="92673"/>
                  <a:pt x="2675538" y="80270"/>
                  <a:pt x="2628900" y="67833"/>
                </a:cubicBezTo>
                <a:cubicBezTo>
                  <a:pt x="2612035" y="63336"/>
                  <a:pt x="2595379" y="57601"/>
                  <a:pt x="2578100" y="55133"/>
                </a:cubicBezTo>
                <a:lnTo>
                  <a:pt x="2489200" y="42433"/>
                </a:lnTo>
                <a:cubicBezTo>
                  <a:pt x="2235423" y="-42159"/>
                  <a:pt x="2443488" y="22486"/>
                  <a:pt x="1765300" y="42433"/>
                </a:cubicBezTo>
                <a:cubicBezTo>
                  <a:pt x="1705908" y="44180"/>
                  <a:pt x="1646767" y="50900"/>
                  <a:pt x="1587500" y="55133"/>
                </a:cubicBezTo>
                <a:cubicBezTo>
                  <a:pt x="1574800" y="59366"/>
                  <a:pt x="1562222" y="63986"/>
                  <a:pt x="1549400" y="67833"/>
                </a:cubicBezTo>
                <a:cubicBezTo>
                  <a:pt x="1519881" y="76689"/>
                  <a:pt x="1489464" y="82701"/>
                  <a:pt x="1460500" y="93233"/>
                </a:cubicBezTo>
                <a:cubicBezTo>
                  <a:pt x="1442708" y="99703"/>
                  <a:pt x="1427278" y="111602"/>
                  <a:pt x="1409700" y="118633"/>
                </a:cubicBezTo>
                <a:cubicBezTo>
                  <a:pt x="1384841" y="128577"/>
                  <a:pt x="1358359" y="134089"/>
                  <a:pt x="1333500" y="144033"/>
                </a:cubicBezTo>
                <a:cubicBezTo>
                  <a:pt x="1315922" y="151064"/>
                  <a:pt x="1282700" y="169433"/>
                  <a:pt x="1282700" y="169433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839912" y="2408237"/>
            <a:ext cx="63450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1. What </a:t>
            </a:r>
            <a:r>
              <a:rPr lang="en-US" sz="2400" b="1" dirty="0">
                <a:solidFill>
                  <a:schemeClr val="accent2"/>
                </a:solidFill>
              </a:rPr>
              <a:t>variables</a:t>
            </a:r>
            <a:r>
              <a:rPr lang="en-US" sz="2400" dirty="0">
                <a:solidFill>
                  <a:schemeClr val="accent2"/>
                </a:solidFill>
              </a:rPr>
              <a:t> </a:t>
            </a:r>
            <a:r>
              <a:rPr lang="en-US" sz="2400" dirty="0"/>
              <a:t>does each instance store?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39911" y="3572612"/>
            <a:ext cx="6583854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2. What </a:t>
            </a:r>
            <a:r>
              <a:rPr lang="en-US" sz="2400" b="1" dirty="0">
                <a:solidFill>
                  <a:schemeClr val="accent5"/>
                </a:solidFill>
              </a:rPr>
              <a:t>methods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can you call on an instance?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39911" y="4762331"/>
            <a:ext cx="642034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3. What happens when you make a </a:t>
            </a:r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one?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39911" y="7119507"/>
            <a:ext cx="596830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*details on how to define these three things coming soon</a:t>
            </a:r>
          </a:p>
        </p:txBody>
      </p:sp>
    </p:spTree>
    <p:extLst>
      <p:ext uri="{BB962C8B-B14F-4D97-AF65-F5344CB8AC3E}">
        <p14:creationId xmlns:p14="http://schemas.microsoft.com/office/powerpoint/2010/main" val="734474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B9AB23-B826-5648-81C7-629D966BD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2112"/>
            <a:ext cx="10080625" cy="5675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608A75-F1E5-4E4D-8D0D-859870EF5A4F}"/>
              </a:ext>
            </a:extLst>
          </p:cNvPr>
          <p:cNvSpPr txBox="1"/>
          <p:nvPr/>
        </p:nvSpPr>
        <p:spPr>
          <a:xfrm>
            <a:off x="2449512" y="350837"/>
            <a:ext cx="513691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</a:t>
            </a:r>
            <a:r>
              <a:rPr lang="en-US" dirty="0" err="1"/>
              <a:t>jbkSRLYSojo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181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44912" y="2636837"/>
            <a:ext cx="2125903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extends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90273" y="5075237"/>
            <a:ext cx="4602543" cy="1122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Make a class inherit all the </a:t>
            </a:r>
          </a:p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instance variables and methods </a:t>
            </a:r>
          </a:p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of another class</a:t>
            </a:r>
          </a:p>
        </p:txBody>
      </p:sp>
      <p:sp>
        <p:nvSpPr>
          <p:cNvPr id="6" name="Freeform 5"/>
          <p:cNvSpPr/>
          <p:nvPr/>
        </p:nvSpPr>
        <p:spPr>
          <a:xfrm rot="20418075">
            <a:off x="5546987" y="3743896"/>
            <a:ext cx="738229" cy="1213820"/>
          </a:xfrm>
          <a:custGeom>
            <a:avLst/>
            <a:gdLst>
              <a:gd name="connsiteX0" fmla="*/ 675105 w 903705"/>
              <a:gd name="connsiteY0" fmla="*/ 1485900 h 1485900"/>
              <a:gd name="connsiteX1" fmla="*/ 646530 w 903705"/>
              <a:gd name="connsiteY1" fmla="*/ 728662 h 1485900"/>
              <a:gd name="connsiteX2" fmla="*/ 632243 w 903705"/>
              <a:gd name="connsiteY2" fmla="*/ 685800 h 1485900"/>
              <a:gd name="connsiteX3" fmla="*/ 617955 w 903705"/>
              <a:gd name="connsiteY3" fmla="*/ 614362 h 1485900"/>
              <a:gd name="connsiteX4" fmla="*/ 589380 w 903705"/>
              <a:gd name="connsiteY4" fmla="*/ 571500 h 1485900"/>
              <a:gd name="connsiteX5" fmla="*/ 546518 w 903705"/>
              <a:gd name="connsiteY5" fmla="*/ 500062 h 1485900"/>
              <a:gd name="connsiteX6" fmla="*/ 503655 w 903705"/>
              <a:gd name="connsiteY6" fmla="*/ 414337 h 1485900"/>
              <a:gd name="connsiteX7" fmla="*/ 432218 w 903705"/>
              <a:gd name="connsiteY7" fmla="*/ 285750 h 1485900"/>
              <a:gd name="connsiteX8" fmla="*/ 403643 w 903705"/>
              <a:gd name="connsiteY8" fmla="*/ 242887 h 1485900"/>
              <a:gd name="connsiteX9" fmla="*/ 389355 w 903705"/>
              <a:gd name="connsiteY9" fmla="*/ 200025 h 1485900"/>
              <a:gd name="connsiteX10" fmla="*/ 346493 w 903705"/>
              <a:gd name="connsiteY10" fmla="*/ 171450 h 1485900"/>
              <a:gd name="connsiteX11" fmla="*/ 217905 w 903705"/>
              <a:gd name="connsiteY11" fmla="*/ 57150 h 1485900"/>
              <a:gd name="connsiteX12" fmla="*/ 175043 w 903705"/>
              <a:gd name="connsiteY12" fmla="*/ 85725 h 1485900"/>
              <a:gd name="connsiteX13" fmla="*/ 160755 w 903705"/>
              <a:gd name="connsiteY13" fmla="*/ 128587 h 1485900"/>
              <a:gd name="connsiteX14" fmla="*/ 117893 w 903705"/>
              <a:gd name="connsiteY14" fmla="*/ 185737 h 1485900"/>
              <a:gd name="connsiteX15" fmla="*/ 103605 w 903705"/>
              <a:gd name="connsiteY15" fmla="*/ 228600 h 1485900"/>
              <a:gd name="connsiteX16" fmla="*/ 75030 w 903705"/>
              <a:gd name="connsiteY16" fmla="*/ 271462 h 1485900"/>
              <a:gd name="connsiteX17" fmla="*/ 46455 w 903705"/>
              <a:gd name="connsiteY17" fmla="*/ 357187 h 1485900"/>
              <a:gd name="connsiteX18" fmla="*/ 32168 w 903705"/>
              <a:gd name="connsiteY18" fmla="*/ 400050 h 1485900"/>
              <a:gd name="connsiteX19" fmla="*/ 17880 w 903705"/>
              <a:gd name="connsiteY19" fmla="*/ 442912 h 1485900"/>
              <a:gd name="connsiteX20" fmla="*/ 17880 w 903705"/>
              <a:gd name="connsiteY20" fmla="*/ 300037 h 1485900"/>
              <a:gd name="connsiteX21" fmla="*/ 60743 w 903705"/>
              <a:gd name="connsiteY21" fmla="*/ 228600 h 1485900"/>
              <a:gd name="connsiteX22" fmla="*/ 103605 w 903705"/>
              <a:gd name="connsiteY22" fmla="*/ 128587 h 1485900"/>
              <a:gd name="connsiteX23" fmla="*/ 175043 w 903705"/>
              <a:gd name="connsiteY23" fmla="*/ 0 h 1485900"/>
              <a:gd name="connsiteX24" fmla="*/ 432218 w 903705"/>
              <a:gd name="connsiteY24" fmla="*/ 14287 h 1485900"/>
              <a:gd name="connsiteX25" fmla="*/ 475080 w 903705"/>
              <a:gd name="connsiteY25" fmla="*/ 28575 h 1485900"/>
              <a:gd name="connsiteX26" fmla="*/ 546518 w 903705"/>
              <a:gd name="connsiteY26" fmla="*/ 57150 h 1485900"/>
              <a:gd name="connsiteX27" fmla="*/ 603668 w 903705"/>
              <a:gd name="connsiteY27" fmla="*/ 71437 h 1485900"/>
              <a:gd name="connsiteX28" fmla="*/ 689393 w 903705"/>
              <a:gd name="connsiteY28" fmla="*/ 100012 h 1485900"/>
              <a:gd name="connsiteX29" fmla="*/ 732255 w 903705"/>
              <a:gd name="connsiteY29" fmla="*/ 114300 h 1485900"/>
              <a:gd name="connsiteX30" fmla="*/ 903705 w 903705"/>
              <a:gd name="connsiteY30" fmla="*/ 11430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903705" h="1485900">
                <a:moveTo>
                  <a:pt x="675105" y="1485900"/>
                </a:moveTo>
                <a:cubicBezTo>
                  <a:pt x="672963" y="1383099"/>
                  <a:pt x="704317" y="959812"/>
                  <a:pt x="646530" y="728662"/>
                </a:cubicBezTo>
                <a:cubicBezTo>
                  <a:pt x="642877" y="714052"/>
                  <a:pt x="635896" y="700410"/>
                  <a:pt x="632243" y="685800"/>
                </a:cubicBezTo>
                <a:cubicBezTo>
                  <a:pt x="626353" y="662241"/>
                  <a:pt x="626482" y="637100"/>
                  <a:pt x="617955" y="614362"/>
                </a:cubicBezTo>
                <a:cubicBezTo>
                  <a:pt x="611926" y="598284"/>
                  <a:pt x="598481" y="586061"/>
                  <a:pt x="589380" y="571500"/>
                </a:cubicBezTo>
                <a:cubicBezTo>
                  <a:pt x="574662" y="547951"/>
                  <a:pt x="558937" y="524900"/>
                  <a:pt x="546518" y="500062"/>
                </a:cubicBezTo>
                <a:cubicBezTo>
                  <a:pt x="487367" y="381760"/>
                  <a:pt x="585545" y="537173"/>
                  <a:pt x="503655" y="414337"/>
                </a:cubicBezTo>
                <a:cubicBezTo>
                  <a:pt x="478508" y="338894"/>
                  <a:pt x="497722" y="384007"/>
                  <a:pt x="432218" y="285750"/>
                </a:cubicBezTo>
                <a:cubicBezTo>
                  <a:pt x="422693" y="271462"/>
                  <a:pt x="409073" y="259177"/>
                  <a:pt x="403643" y="242887"/>
                </a:cubicBezTo>
                <a:cubicBezTo>
                  <a:pt x="398880" y="228600"/>
                  <a:pt x="398763" y="211785"/>
                  <a:pt x="389355" y="200025"/>
                </a:cubicBezTo>
                <a:cubicBezTo>
                  <a:pt x="378628" y="186617"/>
                  <a:pt x="359327" y="182858"/>
                  <a:pt x="346493" y="171450"/>
                </a:cubicBezTo>
                <a:cubicBezTo>
                  <a:pt x="199696" y="40964"/>
                  <a:pt x="315183" y="122002"/>
                  <a:pt x="217905" y="57150"/>
                </a:cubicBezTo>
                <a:cubicBezTo>
                  <a:pt x="203618" y="66675"/>
                  <a:pt x="185770" y="72317"/>
                  <a:pt x="175043" y="85725"/>
                </a:cubicBezTo>
                <a:cubicBezTo>
                  <a:pt x="165635" y="97485"/>
                  <a:pt x="168227" y="115511"/>
                  <a:pt x="160755" y="128587"/>
                </a:cubicBezTo>
                <a:cubicBezTo>
                  <a:pt x="148941" y="149262"/>
                  <a:pt x="132180" y="166687"/>
                  <a:pt x="117893" y="185737"/>
                </a:cubicBezTo>
                <a:cubicBezTo>
                  <a:pt x="113130" y="200025"/>
                  <a:pt x="110340" y="215129"/>
                  <a:pt x="103605" y="228600"/>
                </a:cubicBezTo>
                <a:cubicBezTo>
                  <a:pt x="95926" y="243958"/>
                  <a:pt x="82004" y="255771"/>
                  <a:pt x="75030" y="271462"/>
                </a:cubicBezTo>
                <a:cubicBezTo>
                  <a:pt x="62797" y="298987"/>
                  <a:pt x="55980" y="328612"/>
                  <a:pt x="46455" y="357187"/>
                </a:cubicBezTo>
                <a:lnTo>
                  <a:pt x="32168" y="400050"/>
                </a:lnTo>
                <a:lnTo>
                  <a:pt x="17880" y="442912"/>
                </a:lnTo>
                <a:cubicBezTo>
                  <a:pt x="-2161" y="382786"/>
                  <a:pt x="-9482" y="382123"/>
                  <a:pt x="17880" y="300037"/>
                </a:cubicBezTo>
                <a:cubicBezTo>
                  <a:pt x="26662" y="273692"/>
                  <a:pt x="48324" y="253438"/>
                  <a:pt x="60743" y="228600"/>
                </a:cubicBezTo>
                <a:cubicBezTo>
                  <a:pt x="119871" y="110344"/>
                  <a:pt x="14405" y="277254"/>
                  <a:pt x="103605" y="128587"/>
                </a:cubicBezTo>
                <a:cubicBezTo>
                  <a:pt x="177298" y="5766"/>
                  <a:pt x="146303" y="86215"/>
                  <a:pt x="175043" y="0"/>
                </a:cubicBezTo>
                <a:cubicBezTo>
                  <a:pt x="260768" y="4762"/>
                  <a:pt x="346748" y="6147"/>
                  <a:pt x="432218" y="14287"/>
                </a:cubicBezTo>
                <a:cubicBezTo>
                  <a:pt x="447210" y="15715"/>
                  <a:pt x="460979" y="23287"/>
                  <a:pt x="475080" y="28575"/>
                </a:cubicBezTo>
                <a:cubicBezTo>
                  <a:pt x="499094" y="37580"/>
                  <a:pt x="522187" y="49040"/>
                  <a:pt x="546518" y="57150"/>
                </a:cubicBezTo>
                <a:cubicBezTo>
                  <a:pt x="565147" y="63359"/>
                  <a:pt x="584860" y="65795"/>
                  <a:pt x="603668" y="71437"/>
                </a:cubicBezTo>
                <a:cubicBezTo>
                  <a:pt x="632518" y="80092"/>
                  <a:pt x="660818" y="90487"/>
                  <a:pt x="689393" y="100012"/>
                </a:cubicBezTo>
                <a:cubicBezTo>
                  <a:pt x="703680" y="104775"/>
                  <a:pt x="717195" y="114300"/>
                  <a:pt x="732255" y="114300"/>
                </a:cubicBezTo>
                <a:lnTo>
                  <a:pt x="903705" y="114300"/>
                </a:lnTo>
              </a:path>
            </a:pathLst>
          </a:cu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28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4512" y="3017837"/>
            <a:ext cx="9033242" cy="1122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class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Simulator </a:t>
            </a:r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extends</a:t>
            </a:r>
            <a:r>
              <a:rPr lang="en-US" sz="24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GraphicsProgram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class definition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37445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1712" y="2865437"/>
            <a:ext cx="6821098" cy="11278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class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extends</a:t>
            </a:r>
            <a:r>
              <a:rPr lang="en-US" sz="24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GObject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class definition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987940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44912" y="2636837"/>
            <a:ext cx="2957861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implements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39614" y="5075237"/>
            <a:ext cx="5303888" cy="779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I promise that this class will define </a:t>
            </a:r>
          </a:p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a few given methods</a:t>
            </a:r>
          </a:p>
        </p:txBody>
      </p:sp>
      <p:sp>
        <p:nvSpPr>
          <p:cNvPr id="6" name="Freeform 5"/>
          <p:cNvSpPr/>
          <p:nvPr/>
        </p:nvSpPr>
        <p:spPr>
          <a:xfrm rot="20418075">
            <a:off x="5546987" y="3743896"/>
            <a:ext cx="738229" cy="1213820"/>
          </a:xfrm>
          <a:custGeom>
            <a:avLst/>
            <a:gdLst>
              <a:gd name="connsiteX0" fmla="*/ 675105 w 903705"/>
              <a:gd name="connsiteY0" fmla="*/ 1485900 h 1485900"/>
              <a:gd name="connsiteX1" fmla="*/ 646530 w 903705"/>
              <a:gd name="connsiteY1" fmla="*/ 728662 h 1485900"/>
              <a:gd name="connsiteX2" fmla="*/ 632243 w 903705"/>
              <a:gd name="connsiteY2" fmla="*/ 685800 h 1485900"/>
              <a:gd name="connsiteX3" fmla="*/ 617955 w 903705"/>
              <a:gd name="connsiteY3" fmla="*/ 614362 h 1485900"/>
              <a:gd name="connsiteX4" fmla="*/ 589380 w 903705"/>
              <a:gd name="connsiteY4" fmla="*/ 571500 h 1485900"/>
              <a:gd name="connsiteX5" fmla="*/ 546518 w 903705"/>
              <a:gd name="connsiteY5" fmla="*/ 500062 h 1485900"/>
              <a:gd name="connsiteX6" fmla="*/ 503655 w 903705"/>
              <a:gd name="connsiteY6" fmla="*/ 414337 h 1485900"/>
              <a:gd name="connsiteX7" fmla="*/ 432218 w 903705"/>
              <a:gd name="connsiteY7" fmla="*/ 285750 h 1485900"/>
              <a:gd name="connsiteX8" fmla="*/ 403643 w 903705"/>
              <a:gd name="connsiteY8" fmla="*/ 242887 h 1485900"/>
              <a:gd name="connsiteX9" fmla="*/ 389355 w 903705"/>
              <a:gd name="connsiteY9" fmla="*/ 200025 h 1485900"/>
              <a:gd name="connsiteX10" fmla="*/ 346493 w 903705"/>
              <a:gd name="connsiteY10" fmla="*/ 171450 h 1485900"/>
              <a:gd name="connsiteX11" fmla="*/ 217905 w 903705"/>
              <a:gd name="connsiteY11" fmla="*/ 57150 h 1485900"/>
              <a:gd name="connsiteX12" fmla="*/ 175043 w 903705"/>
              <a:gd name="connsiteY12" fmla="*/ 85725 h 1485900"/>
              <a:gd name="connsiteX13" fmla="*/ 160755 w 903705"/>
              <a:gd name="connsiteY13" fmla="*/ 128587 h 1485900"/>
              <a:gd name="connsiteX14" fmla="*/ 117893 w 903705"/>
              <a:gd name="connsiteY14" fmla="*/ 185737 h 1485900"/>
              <a:gd name="connsiteX15" fmla="*/ 103605 w 903705"/>
              <a:gd name="connsiteY15" fmla="*/ 228600 h 1485900"/>
              <a:gd name="connsiteX16" fmla="*/ 75030 w 903705"/>
              <a:gd name="connsiteY16" fmla="*/ 271462 h 1485900"/>
              <a:gd name="connsiteX17" fmla="*/ 46455 w 903705"/>
              <a:gd name="connsiteY17" fmla="*/ 357187 h 1485900"/>
              <a:gd name="connsiteX18" fmla="*/ 32168 w 903705"/>
              <a:gd name="connsiteY18" fmla="*/ 400050 h 1485900"/>
              <a:gd name="connsiteX19" fmla="*/ 17880 w 903705"/>
              <a:gd name="connsiteY19" fmla="*/ 442912 h 1485900"/>
              <a:gd name="connsiteX20" fmla="*/ 17880 w 903705"/>
              <a:gd name="connsiteY20" fmla="*/ 300037 h 1485900"/>
              <a:gd name="connsiteX21" fmla="*/ 60743 w 903705"/>
              <a:gd name="connsiteY21" fmla="*/ 228600 h 1485900"/>
              <a:gd name="connsiteX22" fmla="*/ 103605 w 903705"/>
              <a:gd name="connsiteY22" fmla="*/ 128587 h 1485900"/>
              <a:gd name="connsiteX23" fmla="*/ 175043 w 903705"/>
              <a:gd name="connsiteY23" fmla="*/ 0 h 1485900"/>
              <a:gd name="connsiteX24" fmla="*/ 432218 w 903705"/>
              <a:gd name="connsiteY24" fmla="*/ 14287 h 1485900"/>
              <a:gd name="connsiteX25" fmla="*/ 475080 w 903705"/>
              <a:gd name="connsiteY25" fmla="*/ 28575 h 1485900"/>
              <a:gd name="connsiteX26" fmla="*/ 546518 w 903705"/>
              <a:gd name="connsiteY26" fmla="*/ 57150 h 1485900"/>
              <a:gd name="connsiteX27" fmla="*/ 603668 w 903705"/>
              <a:gd name="connsiteY27" fmla="*/ 71437 h 1485900"/>
              <a:gd name="connsiteX28" fmla="*/ 689393 w 903705"/>
              <a:gd name="connsiteY28" fmla="*/ 100012 h 1485900"/>
              <a:gd name="connsiteX29" fmla="*/ 732255 w 903705"/>
              <a:gd name="connsiteY29" fmla="*/ 114300 h 1485900"/>
              <a:gd name="connsiteX30" fmla="*/ 903705 w 903705"/>
              <a:gd name="connsiteY30" fmla="*/ 11430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903705" h="1485900">
                <a:moveTo>
                  <a:pt x="675105" y="1485900"/>
                </a:moveTo>
                <a:cubicBezTo>
                  <a:pt x="672963" y="1383099"/>
                  <a:pt x="704317" y="959812"/>
                  <a:pt x="646530" y="728662"/>
                </a:cubicBezTo>
                <a:cubicBezTo>
                  <a:pt x="642877" y="714052"/>
                  <a:pt x="635896" y="700410"/>
                  <a:pt x="632243" y="685800"/>
                </a:cubicBezTo>
                <a:cubicBezTo>
                  <a:pt x="626353" y="662241"/>
                  <a:pt x="626482" y="637100"/>
                  <a:pt x="617955" y="614362"/>
                </a:cubicBezTo>
                <a:cubicBezTo>
                  <a:pt x="611926" y="598284"/>
                  <a:pt x="598481" y="586061"/>
                  <a:pt x="589380" y="571500"/>
                </a:cubicBezTo>
                <a:cubicBezTo>
                  <a:pt x="574662" y="547951"/>
                  <a:pt x="558937" y="524900"/>
                  <a:pt x="546518" y="500062"/>
                </a:cubicBezTo>
                <a:cubicBezTo>
                  <a:pt x="487367" y="381760"/>
                  <a:pt x="585545" y="537173"/>
                  <a:pt x="503655" y="414337"/>
                </a:cubicBezTo>
                <a:cubicBezTo>
                  <a:pt x="478508" y="338894"/>
                  <a:pt x="497722" y="384007"/>
                  <a:pt x="432218" y="285750"/>
                </a:cubicBezTo>
                <a:cubicBezTo>
                  <a:pt x="422693" y="271462"/>
                  <a:pt x="409073" y="259177"/>
                  <a:pt x="403643" y="242887"/>
                </a:cubicBezTo>
                <a:cubicBezTo>
                  <a:pt x="398880" y="228600"/>
                  <a:pt x="398763" y="211785"/>
                  <a:pt x="389355" y="200025"/>
                </a:cubicBezTo>
                <a:cubicBezTo>
                  <a:pt x="378628" y="186617"/>
                  <a:pt x="359327" y="182858"/>
                  <a:pt x="346493" y="171450"/>
                </a:cubicBezTo>
                <a:cubicBezTo>
                  <a:pt x="199696" y="40964"/>
                  <a:pt x="315183" y="122002"/>
                  <a:pt x="217905" y="57150"/>
                </a:cubicBezTo>
                <a:cubicBezTo>
                  <a:pt x="203618" y="66675"/>
                  <a:pt x="185770" y="72317"/>
                  <a:pt x="175043" y="85725"/>
                </a:cubicBezTo>
                <a:cubicBezTo>
                  <a:pt x="165635" y="97485"/>
                  <a:pt x="168227" y="115511"/>
                  <a:pt x="160755" y="128587"/>
                </a:cubicBezTo>
                <a:cubicBezTo>
                  <a:pt x="148941" y="149262"/>
                  <a:pt x="132180" y="166687"/>
                  <a:pt x="117893" y="185737"/>
                </a:cubicBezTo>
                <a:cubicBezTo>
                  <a:pt x="113130" y="200025"/>
                  <a:pt x="110340" y="215129"/>
                  <a:pt x="103605" y="228600"/>
                </a:cubicBezTo>
                <a:cubicBezTo>
                  <a:pt x="95926" y="243958"/>
                  <a:pt x="82004" y="255771"/>
                  <a:pt x="75030" y="271462"/>
                </a:cubicBezTo>
                <a:cubicBezTo>
                  <a:pt x="62797" y="298987"/>
                  <a:pt x="55980" y="328612"/>
                  <a:pt x="46455" y="357187"/>
                </a:cubicBezTo>
                <a:lnTo>
                  <a:pt x="32168" y="400050"/>
                </a:lnTo>
                <a:lnTo>
                  <a:pt x="17880" y="442912"/>
                </a:lnTo>
                <a:cubicBezTo>
                  <a:pt x="-2161" y="382786"/>
                  <a:pt x="-9482" y="382123"/>
                  <a:pt x="17880" y="300037"/>
                </a:cubicBezTo>
                <a:cubicBezTo>
                  <a:pt x="26662" y="273692"/>
                  <a:pt x="48324" y="253438"/>
                  <a:pt x="60743" y="228600"/>
                </a:cubicBezTo>
                <a:cubicBezTo>
                  <a:pt x="119871" y="110344"/>
                  <a:pt x="14405" y="277254"/>
                  <a:pt x="103605" y="128587"/>
                </a:cubicBezTo>
                <a:cubicBezTo>
                  <a:pt x="177298" y="5766"/>
                  <a:pt x="146303" y="86215"/>
                  <a:pt x="175043" y="0"/>
                </a:cubicBezTo>
                <a:cubicBezTo>
                  <a:pt x="260768" y="4762"/>
                  <a:pt x="346748" y="6147"/>
                  <a:pt x="432218" y="14287"/>
                </a:cubicBezTo>
                <a:cubicBezTo>
                  <a:pt x="447210" y="15715"/>
                  <a:pt x="460979" y="23287"/>
                  <a:pt x="475080" y="28575"/>
                </a:cubicBezTo>
                <a:cubicBezTo>
                  <a:pt x="499094" y="37580"/>
                  <a:pt x="522187" y="49040"/>
                  <a:pt x="546518" y="57150"/>
                </a:cubicBezTo>
                <a:cubicBezTo>
                  <a:pt x="565147" y="63359"/>
                  <a:pt x="584860" y="65795"/>
                  <a:pt x="603668" y="71437"/>
                </a:cubicBezTo>
                <a:cubicBezTo>
                  <a:pt x="632518" y="80092"/>
                  <a:pt x="660818" y="90487"/>
                  <a:pt x="689393" y="100012"/>
                </a:cubicBezTo>
                <a:cubicBezTo>
                  <a:pt x="703680" y="104775"/>
                  <a:pt x="717195" y="114300"/>
                  <a:pt x="732255" y="114300"/>
                </a:cubicBezTo>
                <a:lnTo>
                  <a:pt x="903705" y="114300"/>
                </a:lnTo>
              </a:path>
            </a:pathLst>
          </a:cu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10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theme/theme1.xml><?xml version="1.0" encoding="utf-8"?>
<a:theme xmlns:a="http://schemas.openxmlformats.org/drawingml/2006/main" name="teach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aching" id="{E3E4484C-B620-AB4D-A257-40FA8917650D}" vid="{1881D74E-77CC-F642-A592-AAFA1B84A3B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teaching</Template>
  <TotalTime>21449</TotalTime>
  <Words>253</Words>
  <Application>Microsoft Macintosh PowerPoint</Application>
  <PresentationFormat>Custom</PresentationFormat>
  <Paragraphs>50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 Unicode MS</vt:lpstr>
      <vt:lpstr>ＭＳ Ｐゴシック</vt:lpstr>
      <vt:lpstr>Arial</vt:lpstr>
      <vt:lpstr>Calibri</vt:lpstr>
      <vt:lpstr>Century Gothic</vt:lpstr>
      <vt:lpstr>Chalkboard</vt:lpstr>
      <vt:lpstr>Courier</vt:lpstr>
      <vt:lpstr>DejaVu Serif</vt:lpstr>
      <vt:lpstr>Menlo</vt:lpstr>
      <vt:lpstr>Times New Roman</vt:lpstr>
      <vt:lpstr>teaching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Keith Schwarz</dc:creator>
  <cp:lastModifiedBy>Chris James Piech</cp:lastModifiedBy>
  <cp:revision>364</cp:revision>
  <cp:lastPrinted>2018-05-23T21:33:30Z</cp:lastPrinted>
  <dcterms:created xsi:type="dcterms:W3CDTF">2012-01-18T02:26:13Z</dcterms:created>
  <dcterms:modified xsi:type="dcterms:W3CDTF">2019-03-06T23:24:56Z</dcterms:modified>
</cp:coreProperties>
</file>